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9" r:id="rId2"/>
    <p:sldId id="265" r:id="rId3"/>
    <p:sldId id="271" r:id="rId4"/>
    <p:sldId id="257" r:id="rId5"/>
    <p:sldId id="272" r:id="rId6"/>
    <p:sldId id="274" r:id="rId7"/>
    <p:sldId id="275" r:id="rId8"/>
    <p:sldId id="276" r:id="rId9"/>
    <p:sldId id="273" r:id="rId10"/>
    <p:sldId id="278" r:id="rId11"/>
    <p:sldId id="277" r:id="rId12"/>
    <p:sldId id="279"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EF587-D4F5-4A65-9464-A987A02548CC}" v="1274" dt="2024-10-02T03:24:37.571"/>
    <p1510:client id="{39641B38-3046-4549-816F-1A67C9BF7FC1}" v="15" dt="2024-10-03T02:24:05.756"/>
    <p1510:client id="{5FE7F717-C0C4-4ABA-AE78-07A47C5682CC}" v="179" dt="2024-10-03T03:49:03.052"/>
    <p1510:client id="{D238A7AD-A3AD-42D4-912F-29E60B4C86C0}" v="145" dt="2024-10-03T04:57:59.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temayor" userId="a6d90496cb5f5665" providerId="Windows Live" clId="Web-{B7878E07-9FE0-457B-86CD-8216E8595628}"/>
    <pc:docChg chg="modSld">
      <pc:chgData name="Andrew Montemayor" userId="a6d90496cb5f5665" providerId="Windows Live" clId="Web-{B7878E07-9FE0-457B-86CD-8216E8595628}" dt="2024-10-01T01:41:09.769" v="97" actId="20577"/>
      <pc:docMkLst>
        <pc:docMk/>
      </pc:docMkLst>
      <pc:sldChg chg="modSp">
        <pc:chgData name="Andrew Montemayor" userId="a6d90496cb5f5665" providerId="Windows Live" clId="Web-{B7878E07-9FE0-457B-86CD-8216E8595628}" dt="2024-10-01T01:41:09.769" v="97" actId="20577"/>
        <pc:sldMkLst>
          <pc:docMk/>
          <pc:sldMk cId="3180097618" sldId="256"/>
        </pc:sldMkLst>
        <pc:spChg chg="mod">
          <ac:chgData name="Andrew Montemayor" userId="a6d90496cb5f5665" providerId="Windows Live" clId="Web-{B7878E07-9FE0-457B-86CD-8216E8595628}" dt="2024-10-01T01:41:09.769" v="97" actId="20577"/>
          <ac:spMkLst>
            <pc:docMk/>
            <pc:sldMk cId="3180097618" sldId="256"/>
            <ac:spMk id="2" creationId="{59D5688A-404C-5E8A-E6E5-A18363F8D56A}"/>
          </ac:spMkLst>
        </pc:spChg>
        <pc:spChg chg="mod">
          <ac:chgData name="Andrew Montemayor" userId="a6d90496cb5f5665" providerId="Windows Live" clId="Web-{B7878E07-9FE0-457B-86CD-8216E8595628}" dt="2024-10-01T01:40:40.299" v="93" actId="20577"/>
          <ac:spMkLst>
            <pc:docMk/>
            <pc:sldMk cId="3180097618" sldId="256"/>
            <ac:spMk id="3" creationId="{CE49DEAC-C5CF-2BED-7A2C-F633D375E8B4}"/>
          </ac:spMkLst>
        </pc:spChg>
      </pc:sldChg>
    </pc:docChg>
  </pc:docChgLst>
  <pc:docChgLst>
    <pc:chgData name="Andrew Montemayor" userId="0970032ea825cdae" providerId="Windows Live" clId="Web-{39641B38-3046-4549-816F-1A67C9BF7FC1}"/>
    <pc:docChg chg="modSld">
      <pc:chgData name="Andrew Montemayor" userId="0970032ea825cdae" providerId="Windows Live" clId="Web-{39641B38-3046-4549-816F-1A67C9BF7FC1}" dt="2024-10-03T02:24:05.756" v="12"/>
      <pc:docMkLst>
        <pc:docMk/>
      </pc:docMkLst>
      <pc:sldChg chg="addSp delSp modSp">
        <pc:chgData name="Andrew Montemayor" userId="0970032ea825cdae" providerId="Windows Live" clId="Web-{39641B38-3046-4549-816F-1A67C9BF7FC1}" dt="2024-10-03T02:24:05.756" v="12"/>
        <pc:sldMkLst>
          <pc:docMk/>
          <pc:sldMk cId="1574859843" sldId="274"/>
        </pc:sldMkLst>
        <pc:spChg chg="mod">
          <ac:chgData name="Andrew Montemayor" userId="0970032ea825cdae" providerId="Windows Live" clId="Web-{39641B38-3046-4549-816F-1A67C9BF7FC1}" dt="2024-10-03T02:20:52.985" v="4" actId="1076"/>
          <ac:spMkLst>
            <pc:docMk/>
            <pc:sldMk cId="1574859843" sldId="274"/>
            <ac:spMk id="6" creationId="{53251867-A632-55FD-D7F8-6A7B54504BD0}"/>
          </ac:spMkLst>
        </pc:spChg>
        <pc:picChg chg="add del mod">
          <ac:chgData name="Andrew Montemayor" userId="0970032ea825cdae" providerId="Windows Live" clId="Web-{39641B38-3046-4549-816F-1A67C9BF7FC1}" dt="2024-10-03T02:23:27.255" v="6"/>
          <ac:picMkLst>
            <pc:docMk/>
            <pc:sldMk cId="1574859843" sldId="274"/>
            <ac:picMk id="2" creationId="{1104984E-B0EF-D5F7-6600-A259DCB52A4F}"/>
          </ac:picMkLst>
        </pc:picChg>
        <pc:picChg chg="add del mod">
          <ac:chgData name="Andrew Montemayor" userId="0970032ea825cdae" providerId="Windows Live" clId="Web-{39641B38-3046-4549-816F-1A67C9BF7FC1}" dt="2024-10-03T02:24:05.756" v="12"/>
          <ac:picMkLst>
            <pc:docMk/>
            <pc:sldMk cId="1574859843" sldId="274"/>
            <ac:picMk id="5" creationId="{0065380D-5B76-C2F1-8DBA-554608EF2138}"/>
          </ac:picMkLst>
        </pc:picChg>
      </pc:sldChg>
    </pc:docChg>
  </pc:docChgLst>
  <pc:docChgLst>
    <pc:chgData name="Judith Landa" userId="12b9e8b93ae54123" providerId="Windows Live" clId="Web-{5FE7F717-C0C4-4ABA-AE78-07A47C5682CC}"/>
    <pc:docChg chg="modSld">
      <pc:chgData name="Judith Landa" userId="12b9e8b93ae54123" providerId="Windows Live" clId="Web-{5FE7F717-C0C4-4ABA-AE78-07A47C5682CC}" dt="2024-10-03T03:49:03.052" v="133" actId="20577"/>
      <pc:docMkLst>
        <pc:docMk/>
      </pc:docMkLst>
      <pc:sldChg chg="addSp delSp modSp">
        <pc:chgData name="Judith Landa" userId="12b9e8b93ae54123" providerId="Windows Live" clId="Web-{5FE7F717-C0C4-4ABA-AE78-07A47C5682CC}" dt="2024-10-03T03:46:41.719" v="128" actId="20577"/>
        <pc:sldMkLst>
          <pc:docMk/>
          <pc:sldMk cId="4263720766" sldId="272"/>
        </pc:sldMkLst>
        <pc:spChg chg="add mod">
          <ac:chgData name="Judith Landa" userId="12b9e8b93ae54123" providerId="Windows Live" clId="Web-{5FE7F717-C0C4-4ABA-AE78-07A47C5682CC}" dt="2024-10-03T03:28:42.867" v="84" actId="20577"/>
          <ac:spMkLst>
            <pc:docMk/>
            <pc:sldMk cId="4263720766" sldId="272"/>
            <ac:spMk id="2" creationId="{52A42431-A732-C5F9-369F-9FE2A14C6275}"/>
          </ac:spMkLst>
        </pc:spChg>
        <pc:spChg chg="mod">
          <ac:chgData name="Judith Landa" userId="12b9e8b93ae54123" providerId="Windows Live" clId="Web-{5FE7F717-C0C4-4ABA-AE78-07A47C5682CC}" dt="2024-10-03T03:46:41.719" v="128" actId="20577"/>
          <ac:spMkLst>
            <pc:docMk/>
            <pc:sldMk cId="4263720766" sldId="272"/>
            <ac:spMk id="13" creationId="{6E8E6165-6E2E-2EEF-1D8B-07676E157FA0}"/>
          </ac:spMkLst>
        </pc:spChg>
        <pc:picChg chg="add del mod modCrop">
          <ac:chgData name="Judith Landa" userId="12b9e8b93ae54123" providerId="Windows Live" clId="Web-{5FE7F717-C0C4-4ABA-AE78-07A47C5682CC}" dt="2024-10-03T00:51:24.917" v="50"/>
          <ac:picMkLst>
            <pc:docMk/>
            <pc:sldMk cId="4263720766" sldId="272"/>
            <ac:picMk id="4" creationId="{5BDE4E96-78C9-762C-EDB9-DC00DD629846}"/>
          </ac:picMkLst>
        </pc:picChg>
        <pc:picChg chg="add del mod">
          <ac:chgData name="Judith Landa" userId="12b9e8b93ae54123" providerId="Windows Live" clId="Web-{5FE7F717-C0C4-4ABA-AE78-07A47C5682CC}" dt="2024-10-03T00:52:28.513" v="53"/>
          <ac:picMkLst>
            <pc:docMk/>
            <pc:sldMk cId="4263720766" sldId="272"/>
            <ac:picMk id="5" creationId="{9537656A-1DCE-5FB0-30CD-19FB4B0075BF}"/>
          </ac:picMkLst>
        </pc:picChg>
        <pc:picChg chg="add del mod modCrop">
          <ac:chgData name="Judith Landa" userId="12b9e8b93ae54123" providerId="Windows Live" clId="Web-{5FE7F717-C0C4-4ABA-AE78-07A47C5682CC}" dt="2024-10-03T03:28:52.538" v="86" actId="14100"/>
          <ac:picMkLst>
            <pc:docMk/>
            <pc:sldMk cId="4263720766" sldId="272"/>
            <ac:picMk id="6" creationId="{0597EB8F-9600-B2F7-8B8F-6D1B94123918}"/>
          </ac:picMkLst>
        </pc:picChg>
      </pc:sldChg>
      <pc:sldChg chg="addSp delSp modSp">
        <pc:chgData name="Judith Landa" userId="12b9e8b93ae54123" providerId="Windows Live" clId="Web-{5FE7F717-C0C4-4ABA-AE78-07A47C5682CC}" dt="2024-10-03T03:36:47.867" v="126" actId="14100"/>
        <pc:sldMkLst>
          <pc:docMk/>
          <pc:sldMk cId="825667891" sldId="275"/>
        </pc:sldMkLst>
        <pc:spChg chg="mod">
          <ac:chgData name="Judith Landa" userId="12b9e8b93ae54123" providerId="Windows Live" clId="Web-{5FE7F717-C0C4-4ABA-AE78-07A47C5682CC}" dt="2024-10-03T03:00:13.803" v="67" actId="20577"/>
          <ac:spMkLst>
            <pc:docMk/>
            <pc:sldMk cId="825667891" sldId="275"/>
            <ac:spMk id="6" creationId="{03805CBD-6CEC-ABAB-0222-2B70E79A74F2}"/>
          </ac:spMkLst>
        </pc:spChg>
        <pc:spChg chg="del">
          <ac:chgData name="Judith Landa" userId="12b9e8b93ae54123" providerId="Windows Live" clId="Web-{5FE7F717-C0C4-4ABA-AE78-07A47C5682CC}" dt="2024-10-03T03:10:44.278" v="82"/>
          <ac:spMkLst>
            <pc:docMk/>
            <pc:sldMk cId="825667891" sldId="275"/>
            <ac:spMk id="18" creationId="{3A48D459-5C20-025E-DBD0-2E0BD38EFF58}"/>
          </ac:spMkLst>
        </pc:spChg>
        <pc:picChg chg="add del mod">
          <ac:chgData name="Judith Landa" userId="12b9e8b93ae54123" providerId="Windows Live" clId="Web-{5FE7F717-C0C4-4ABA-AE78-07A47C5682CC}" dt="2024-10-03T03:30:35.151" v="93"/>
          <ac:picMkLst>
            <pc:docMk/>
            <pc:sldMk cId="825667891" sldId="275"/>
            <ac:picMk id="2" creationId="{E4B2328A-8905-9A0A-E677-637ED0470876}"/>
          </ac:picMkLst>
        </pc:picChg>
        <pc:picChg chg="add del mod modCrop">
          <ac:chgData name="Judith Landa" userId="12b9e8b93ae54123" providerId="Windows Live" clId="Web-{5FE7F717-C0C4-4ABA-AE78-07A47C5682CC}" dt="2024-10-03T03:34:44.535" v="117"/>
          <ac:picMkLst>
            <pc:docMk/>
            <pc:sldMk cId="825667891" sldId="275"/>
            <ac:picMk id="3" creationId="{3B1CD33E-0EEB-5681-E4D3-055978DA2F21}"/>
          </ac:picMkLst>
        </pc:picChg>
        <pc:picChg chg="add mod modCrop">
          <ac:chgData name="Judith Landa" userId="12b9e8b93ae54123" providerId="Windows Live" clId="Web-{5FE7F717-C0C4-4ABA-AE78-07A47C5682CC}" dt="2024-10-03T03:35:03.379" v="124" actId="1076"/>
          <ac:picMkLst>
            <pc:docMk/>
            <pc:sldMk cId="825667891" sldId="275"/>
            <ac:picMk id="5" creationId="{8179212E-A899-E2D2-078A-7553A4771622}"/>
          </ac:picMkLst>
        </pc:picChg>
        <pc:picChg chg="add del mod">
          <ac:chgData name="Judith Landa" userId="12b9e8b93ae54123" providerId="Windows Live" clId="Web-{5FE7F717-C0C4-4ABA-AE78-07A47C5682CC}" dt="2024-10-03T03:33:14.516" v="103"/>
          <ac:picMkLst>
            <pc:docMk/>
            <pc:sldMk cId="825667891" sldId="275"/>
            <ac:picMk id="7" creationId="{ED1CE54F-89BD-E7D9-7D7E-56669C5409C6}"/>
          </ac:picMkLst>
        </pc:picChg>
        <pc:picChg chg="del mod modCrop">
          <ac:chgData name="Judith Landa" userId="12b9e8b93ae54123" providerId="Windows Live" clId="Web-{5FE7F717-C0C4-4ABA-AE78-07A47C5682CC}" dt="2024-10-03T03:32:31.733" v="94"/>
          <ac:picMkLst>
            <pc:docMk/>
            <pc:sldMk cId="825667891" sldId="275"/>
            <ac:picMk id="17" creationId="{A315506D-5A6A-A4B2-9B5B-A38978BC43B9}"/>
          </ac:picMkLst>
        </pc:picChg>
        <pc:picChg chg="mod">
          <ac:chgData name="Judith Landa" userId="12b9e8b93ae54123" providerId="Windows Live" clId="Web-{5FE7F717-C0C4-4ABA-AE78-07A47C5682CC}" dt="2024-10-03T03:36:47.867" v="126" actId="14100"/>
          <ac:picMkLst>
            <pc:docMk/>
            <pc:sldMk cId="825667891" sldId="275"/>
            <ac:picMk id="19" creationId="{5FF4C8AE-D397-7553-1293-33512C64E026}"/>
          </ac:picMkLst>
        </pc:picChg>
        <pc:picChg chg="del mod">
          <ac:chgData name="Judith Landa" userId="12b9e8b93ae54123" providerId="Windows Live" clId="Web-{5FE7F717-C0C4-4ABA-AE78-07A47C5682CC}" dt="2024-10-03T03:33:20.782" v="105"/>
          <ac:picMkLst>
            <pc:docMk/>
            <pc:sldMk cId="825667891" sldId="275"/>
            <ac:picMk id="20" creationId="{4BA2A86D-9DD7-1ADB-6401-F378DE6562CD}"/>
          </ac:picMkLst>
        </pc:picChg>
      </pc:sldChg>
      <pc:sldChg chg="modSp">
        <pc:chgData name="Judith Landa" userId="12b9e8b93ae54123" providerId="Windows Live" clId="Web-{5FE7F717-C0C4-4ABA-AE78-07A47C5682CC}" dt="2024-10-03T03:47:49.221" v="130" actId="20577"/>
        <pc:sldMkLst>
          <pc:docMk/>
          <pc:sldMk cId="2168197265" sldId="276"/>
        </pc:sldMkLst>
        <pc:spChg chg="mod">
          <ac:chgData name="Judith Landa" userId="12b9e8b93ae54123" providerId="Windows Live" clId="Web-{5FE7F717-C0C4-4ABA-AE78-07A47C5682CC}" dt="2024-10-03T03:47:49.221" v="130" actId="20577"/>
          <ac:spMkLst>
            <pc:docMk/>
            <pc:sldMk cId="2168197265" sldId="276"/>
            <ac:spMk id="4" creationId="{BD9D08F5-6038-CB9C-17E3-A9D2BEA9E2C8}"/>
          </ac:spMkLst>
        </pc:spChg>
        <pc:spChg chg="mod">
          <ac:chgData name="Judith Landa" userId="12b9e8b93ae54123" providerId="Windows Live" clId="Web-{5FE7F717-C0C4-4ABA-AE78-07A47C5682CC}" dt="2024-10-03T03:08:14.929" v="81" actId="20577"/>
          <ac:spMkLst>
            <pc:docMk/>
            <pc:sldMk cId="2168197265" sldId="276"/>
            <ac:spMk id="6" creationId="{80951F0A-493F-C95E-7CB3-6A1814168FDA}"/>
          </ac:spMkLst>
        </pc:spChg>
      </pc:sldChg>
      <pc:sldChg chg="modSp">
        <pc:chgData name="Judith Landa" userId="12b9e8b93ae54123" providerId="Windows Live" clId="Web-{5FE7F717-C0C4-4ABA-AE78-07A47C5682CC}" dt="2024-10-03T03:49:03.052" v="133" actId="20577"/>
        <pc:sldMkLst>
          <pc:docMk/>
          <pc:sldMk cId="3267295080" sldId="277"/>
        </pc:sldMkLst>
        <pc:spChg chg="mod">
          <ac:chgData name="Judith Landa" userId="12b9e8b93ae54123" providerId="Windows Live" clId="Web-{5FE7F717-C0C4-4ABA-AE78-07A47C5682CC}" dt="2024-10-03T03:49:03.052" v="133" actId="20577"/>
          <ac:spMkLst>
            <pc:docMk/>
            <pc:sldMk cId="3267295080" sldId="277"/>
            <ac:spMk id="4" creationId="{90ECA6D2-29DB-C705-3607-5257F02F00BD}"/>
          </ac:spMkLst>
        </pc:spChg>
      </pc:sldChg>
      <pc:sldChg chg="modSp">
        <pc:chgData name="Judith Landa" userId="12b9e8b93ae54123" providerId="Windows Live" clId="Web-{5FE7F717-C0C4-4ABA-AE78-07A47C5682CC}" dt="2024-10-03T00:30:55.558" v="13" actId="20577"/>
        <pc:sldMkLst>
          <pc:docMk/>
          <pc:sldMk cId="2533692429" sldId="279"/>
        </pc:sldMkLst>
        <pc:spChg chg="mod">
          <ac:chgData name="Judith Landa" userId="12b9e8b93ae54123" providerId="Windows Live" clId="Web-{5FE7F717-C0C4-4ABA-AE78-07A47C5682CC}" dt="2024-10-03T00:30:55.558" v="13" actId="20577"/>
          <ac:spMkLst>
            <pc:docMk/>
            <pc:sldMk cId="2533692429" sldId="279"/>
            <ac:spMk id="2" creationId="{175D9375-4FC5-DD03-C423-8121141CC6E4}"/>
          </ac:spMkLst>
        </pc:spChg>
      </pc:sldChg>
    </pc:docChg>
  </pc:docChgLst>
  <pc:docChgLst>
    <pc:chgData name="Judith Landa" userId="12b9e8b93ae54123" providerId="Windows Live" clId="Web-{2097147D-7F3E-4BAA-A137-5C21ECE2DD43}"/>
    <pc:docChg chg="addSld delSld modSld sldOrd">
      <pc:chgData name="Judith Landa" userId="12b9e8b93ae54123" providerId="Windows Live" clId="Web-{2097147D-7F3E-4BAA-A137-5C21ECE2DD43}" dt="2024-10-01T03:40:42.574" v="464" actId="20577"/>
      <pc:docMkLst>
        <pc:docMk/>
      </pc:docMkLst>
      <pc:sldChg chg="ord">
        <pc:chgData name="Judith Landa" userId="12b9e8b93ae54123" providerId="Windows Live" clId="Web-{2097147D-7F3E-4BAA-A137-5C21ECE2DD43}" dt="2024-10-01T02:57:12.289" v="148"/>
        <pc:sldMkLst>
          <pc:docMk/>
          <pc:sldMk cId="3180097618" sldId="256"/>
        </pc:sldMkLst>
      </pc:sldChg>
      <pc:sldChg chg="addSp delSp modSp mod ord setBg">
        <pc:chgData name="Judith Landa" userId="12b9e8b93ae54123" providerId="Windows Live" clId="Web-{2097147D-7F3E-4BAA-A137-5C21ECE2DD43}" dt="2024-10-01T03:40:42.574" v="464" actId="20577"/>
        <pc:sldMkLst>
          <pc:docMk/>
          <pc:sldMk cId="2615286322" sldId="257"/>
        </pc:sldMkLst>
        <pc:spChg chg="del mod">
          <ac:chgData name="Judith Landa" userId="12b9e8b93ae54123" providerId="Windows Live" clId="Web-{2097147D-7F3E-4BAA-A137-5C21ECE2DD43}" dt="2024-10-01T02:51:31.717" v="128"/>
          <ac:spMkLst>
            <pc:docMk/>
            <pc:sldMk cId="2615286322" sldId="257"/>
            <ac:spMk id="2" creationId="{0173A155-0373-3A18-C741-009E0DFE7C1B}"/>
          </ac:spMkLst>
        </pc:spChg>
        <pc:spChg chg="del">
          <ac:chgData name="Judith Landa" userId="12b9e8b93ae54123" providerId="Windows Live" clId="Web-{2097147D-7F3E-4BAA-A137-5C21ECE2DD43}" dt="2024-10-01T02:51:13.685" v="124"/>
          <ac:spMkLst>
            <pc:docMk/>
            <pc:sldMk cId="2615286322" sldId="257"/>
            <ac:spMk id="3" creationId="{47885E2E-AC7A-78CD-0268-7FBC987B2ECC}"/>
          </ac:spMkLst>
        </pc:spChg>
        <pc:spChg chg="add mod">
          <ac:chgData name="Judith Landa" userId="12b9e8b93ae54123" providerId="Windows Live" clId="Web-{2097147D-7F3E-4BAA-A137-5C21ECE2DD43}" dt="2024-10-01T03:40:42.574" v="464" actId="20577"/>
          <ac:spMkLst>
            <pc:docMk/>
            <pc:sldMk cId="2615286322" sldId="257"/>
            <ac:spMk id="4" creationId="{A16AACDC-19BF-868C-5E6B-EB980EA91FA0}"/>
          </ac:spMkLst>
        </pc:spChg>
        <pc:spChg chg="add del mod">
          <ac:chgData name="Judith Landa" userId="12b9e8b93ae54123" providerId="Windows Live" clId="Web-{2097147D-7F3E-4BAA-A137-5C21ECE2DD43}" dt="2024-10-01T02:51:35.827" v="130"/>
          <ac:spMkLst>
            <pc:docMk/>
            <pc:sldMk cId="2615286322" sldId="257"/>
            <ac:spMk id="6" creationId="{42162B24-68E2-1D44-FF12-FF1F58456695}"/>
          </ac:spMkLst>
        </pc:spChg>
        <pc:spChg chg="add del mod">
          <ac:chgData name="Judith Landa" userId="12b9e8b93ae54123" providerId="Windows Live" clId="Web-{2097147D-7F3E-4BAA-A137-5C21ECE2DD43}" dt="2024-10-01T02:51:33.655" v="129"/>
          <ac:spMkLst>
            <pc:docMk/>
            <pc:sldMk cId="2615286322" sldId="257"/>
            <ac:spMk id="8" creationId="{610DB57F-4AFD-EEDF-0B15-03BF20A4D80F}"/>
          </ac:spMkLst>
        </pc:spChg>
        <pc:picChg chg="add mod">
          <ac:chgData name="Judith Landa" userId="12b9e8b93ae54123" providerId="Windows Live" clId="Web-{2097147D-7F3E-4BAA-A137-5C21ECE2DD43}" dt="2024-10-01T03:09:35.339" v="251" actId="1076"/>
          <ac:picMkLst>
            <pc:docMk/>
            <pc:sldMk cId="2615286322" sldId="257"/>
            <ac:picMk id="3" creationId="{620E36F0-E02D-0B62-91A8-9C72896CE469}"/>
          </ac:picMkLst>
        </pc:picChg>
        <pc:picChg chg="add del mod ord">
          <ac:chgData name="Judith Landa" userId="12b9e8b93ae54123" providerId="Windows Live" clId="Web-{2097147D-7F3E-4BAA-A137-5C21ECE2DD43}" dt="2024-10-01T02:51:17.545" v="125"/>
          <ac:picMkLst>
            <pc:docMk/>
            <pc:sldMk cId="2615286322" sldId="257"/>
            <ac:picMk id="4" creationId="{A1EB7E59-800D-11BB-FE04-CBD71BD07263}"/>
          </ac:picMkLst>
        </pc:picChg>
        <pc:picChg chg="add mod">
          <ac:chgData name="Judith Landa" userId="12b9e8b93ae54123" providerId="Windows Live" clId="Web-{2097147D-7F3E-4BAA-A137-5C21ECE2DD43}" dt="2024-10-01T03:09:48.839" v="253" actId="1076"/>
          <ac:picMkLst>
            <pc:docMk/>
            <pc:sldMk cId="2615286322" sldId="257"/>
            <ac:picMk id="9" creationId="{9619230F-463F-E28A-A19D-A99CA2FEC8AF}"/>
          </ac:picMkLst>
        </pc:picChg>
        <pc:picChg chg="add mod">
          <ac:chgData name="Judith Landa" userId="12b9e8b93ae54123" providerId="Windows Live" clId="Web-{2097147D-7F3E-4BAA-A137-5C21ECE2DD43}" dt="2024-10-01T03:09:50.933" v="254" actId="1076"/>
          <ac:picMkLst>
            <pc:docMk/>
            <pc:sldMk cId="2615286322" sldId="257"/>
            <ac:picMk id="10" creationId="{89EE9E6A-6BFC-58D0-BEA7-A1C49B29A47C}"/>
          </ac:picMkLst>
        </pc:picChg>
        <pc:picChg chg="add del mod">
          <ac:chgData name="Judith Landa" userId="12b9e8b93ae54123" providerId="Windows Live" clId="Web-{2097147D-7F3E-4BAA-A137-5C21ECE2DD43}" dt="2024-10-01T02:54:56.113" v="140"/>
          <ac:picMkLst>
            <pc:docMk/>
            <pc:sldMk cId="2615286322" sldId="257"/>
            <ac:picMk id="11" creationId="{CB114540-576F-1184-29F0-8D933FC347E2}"/>
          </ac:picMkLst>
        </pc:picChg>
        <pc:picChg chg="add mod">
          <ac:chgData name="Judith Landa" userId="12b9e8b93ae54123" providerId="Windows Live" clId="Web-{2097147D-7F3E-4BAA-A137-5C21ECE2DD43}" dt="2024-10-01T02:56:36.772" v="147" actId="14100"/>
          <ac:picMkLst>
            <pc:docMk/>
            <pc:sldMk cId="2615286322" sldId="257"/>
            <ac:picMk id="12" creationId="{5DF28C49-F5D8-7CB2-1C75-76D1DD7C3C3F}"/>
          </ac:picMkLst>
        </pc:picChg>
        <pc:cxnChg chg="add mod">
          <ac:chgData name="Judith Landa" userId="12b9e8b93ae54123" providerId="Windows Live" clId="Web-{2097147D-7F3E-4BAA-A137-5C21ECE2DD43}" dt="2024-10-01T03:39:26.715" v="452" actId="14100"/>
          <ac:cxnSpMkLst>
            <pc:docMk/>
            <pc:sldMk cId="2615286322" sldId="257"/>
            <ac:cxnSpMk id="5" creationId="{26DA8520-10F8-0167-8570-0CE00A558E12}"/>
          </ac:cxnSpMkLst>
        </pc:cxnChg>
      </pc:sldChg>
      <pc:sldChg chg="modSp">
        <pc:chgData name="Judith Landa" userId="12b9e8b93ae54123" providerId="Windows Live" clId="Web-{2097147D-7F3E-4BAA-A137-5C21ECE2DD43}" dt="2024-10-01T01:56:57.008" v="4" actId="20577"/>
        <pc:sldMkLst>
          <pc:docMk/>
          <pc:sldMk cId="1492970871" sldId="258"/>
        </pc:sldMkLst>
        <pc:spChg chg="mod">
          <ac:chgData name="Judith Landa" userId="12b9e8b93ae54123" providerId="Windows Live" clId="Web-{2097147D-7F3E-4BAA-A137-5C21ECE2DD43}" dt="2024-10-01T01:56:57.008" v="4" actId="20577"/>
          <ac:spMkLst>
            <pc:docMk/>
            <pc:sldMk cId="1492970871" sldId="258"/>
            <ac:spMk id="2" creationId="{B2920169-6750-EA8A-568F-8A86E87135F5}"/>
          </ac:spMkLst>
        </pc:spChg>
      </pc:sldChg>
      <pc:sldChg chg="modSp">
        <pc:chgData name="Judith Landa" userId="12b9e8b93ae54123" providerId="Windows Live" clId="Web-{2097147D-7F3E-4BAA-A137-5C21ECE2DD43}" dt="2024-10-01T01:57:11.602" v="5" actId="20577"/>
        <pc:sldMkLst>
          <pc:docMk/>
          <pc:sldMk cId="2054291234" sldId="259"/>
        </pc:sldMkLst>
        <pc:spChg chg="mod">
          <ac:chgData name="Judith Landa" userId="12b9e8b93ae54123" providerId="Windows Live" clId="Web-{2097147D-7F3E-4BAA-A137-5C21ECE2DD43}" dt="2024-10-01T01:57:11.602" v="5" actId="20577"/>
          <ac:spMkLst>
            <pc:docMk/>
            <pc:sldMk cId="2054291234" sldId="259"/>
            <ac:spMk id="2" creationId="{105BE496-0F3A-16EF-BD83-365E89CEF816}"/>
          </ac:spMkLst>
        </pc:spChg>
      </pc:sldChg>
      <pc:sldChg chg="modSp">
        <pc:chgData name="Judith Landa" userId="12b9e8b93ae54123" providerId="Windows Live" clId="Web-{2097147D-7F3E-4BAA-A137-5C21ECE2DD43}" dt="2024-10-01T01:57:32.994" v="7" actId="20577"/>
        <pc:sldMkLst>
          <pc:docMk/>
          <pc:sldMk cId="3006699998" sldId="260"/>
        </pc:sldMkLst>
        <pc:spChg chg="mod">
          <ac:chgData name="Judith Landa" userId="12b9e8b93ae54123" providerId="Windows Live" clId="Web-{2097147D-7F3E-4BAA-A137-5C21ECE2DD43}" dt="2024-10-01T01:57:32.994" v="7" actId="20577"/>
          <ac:spMkLst>
            <pc:docMk/>
            <pc:sldMk cId="3006699998" sldId="260"/>
            <ac:spMk id="2" creationId="{F8E0A64B-7633-5C32-336C-B025736EF223}"/>
          </ac:spMkLst>
        </pc:spChg>
      </pc:sldChg>
      <pc:sldChg chg="modSp new">
        <pc:chgData name="Judith Landa" userId="12b9e8b93ae54123" providerId="Windows Live" clId="Web-{2097147D-7F3E-4BAA-A137-5C21ECE2DD43}" dt="2024-10-01T02:18:22.829" v="22" actId="20577"/>
        <pc:sldMkLst>
          <pc:docMk/>
          <pc:sldMk cId="1221304455" sldId="261"/>
        </pc:sldMkLst>
        <pc:spChg chg="mod">
          <ac:chgData name="Judith Landa" userId="12b9e8b93ae54123" providerId="Windows Live" clId="Web-{2097147D-7F3E-4BAA-A137-5C21ECE2DD43}" dt="2024-10-01T01:57:46.822" v="10" actId="20577"/>
          <ac:spMkLst>
            <pc:docMk/>
            <pc:sldMk cId="1221304455" sldId="261"/>
            <ac:spMk id="2" creationId="{908B2730-DBE8-C6FE-4F49-E41E25D685C2}"/>
          </ac:spMkLst>
        </pc:spChg>
        <pc:spChg chg="mod">
          <ac:chgData name="Judith Landa" userId="12b9e8b93ae54123" providerId="Windows Live" clId="Web-{2097147D-7F3E-4BAA-A137-5C21ECE2DD43}" dt="2024-10-01T02:18:22.829" v="22" actId="20577"/>
          <ac:spMkLst>
            <pc:docMk/>
            <pc:sldMk cId="1221304455" sldId="261"/>
            <ac:spMk id="3" creationId="{25F71317-AD60-4EE0-2F06-665FEB1446DD}"/>
          </ac:spMkLst>
        </pc:spChg>
      </pc:sldChg>
      <pc:sldChg chg="modSp new ord">
        <pc:chgData name="Judith Landa" userId="12b9e8b93ae54123" providerId="Windows Live" clId="Web-{2097147D-7F3E-4BAA-A137-5C21ECE2DD43}" dt="2024-10-01T02:18:25.938" v="24"/>
        <pc:sldMkLst>
          <pc:docMk/>
          <pc:sldMk cId="2060292827" sldId="262"/>
        </pc:sldMkLst>
        <pc:spChg chg="mod">
          <ac:chgData name="Judith Landa" userId="12b9e8b93ae54123" providerId="Windows Live" clId="Web-{2097147D-7F3E-4BAA-A137-5C21ECE2DD43}" dt="2024-10-01T01:58:06.823" v="12" actId="20577"/>
          <ac:spMkLst>
            <pc:docMk/>
            <pc:sldMk cId="2060292827" sldId="262"/>
            <ac:spMk id="2" creationId="{1AE6F879-327F-6E0E-0340-0A299004CCDF}"/>
          </ac:spMkLst>
        </pc:spChg>
      </pc:sldChg>
      <pc:sldChg chg="modSp new ord">
        <pc:chgData name="Judith Landa" userId="12b9e8b93ae54123" providerId="Windows Live" clId="Web-{2097147D-7F3E-4BAA-A137-5C21ECE2DD43}" dt="2024-10-01T02:18:23.532" v="23"/>
        <pc:sldMkLst>
          <pc:docMk/>
          <pc:sldMk cId="312204452" sldId="263"/>
        </pc:sldMkLst>
        <pc:spChg chg="mod">
          <ac:chgData name="Judith Landa" userId="12b9e8b93ae54123" providerId="Windows Live" clId="Web-{2097147D-7F3E-4BAA-A137-5C21ECE2DD43}" dt="2024-10-01T01:58:16.932" v="16" actId="20577"/>
          <ac:spMkLst>
            <pc:docMk/>
            <pc:sldMk cId="312204452" sldId="263"/>
            <ac:spMk id="2" creationId="{5A3272FD-6D90-B5CD-6439-EB787809B30D}"/>
          </ac:spMkLst>
        </pc:spChg>
      </pc:sldChg>
      <pc:sldChg chg="modSp new">
        <pc:chgData name="Judith Landa" userId="12b9e8b93ae54123" providerId="Windows Live" clId="Web-{2097147D-7F3E-4BAA-A137-5C21ECE2DD43}" dt="2024-10-01T01:58:27.542" v="18" actId="20577"/>
        <pc:sldMkLst>
          <pc:docMk/>
          <pc:sldMk cId="2790612178" sldId="264"/>
        </pc:sldMkLst>
        <pc:spChg chg="mod">
          <ac:chgData name="Judith Landa" userId="12b9e8b93ae54123" providerId="Windows Live" clId="Web-{2097147D-7F3E-4BAA-A137-5C21ECE2DD43}" dt="2024-10-01T01:58:27.542" v="18" actId="20577"/>
          <ac:spMkLst>
            <pc:docMk/>
            <pc:sldMk cId="2790612178" sldId="264"/>
            <ac:spMk id="2" creationId="{F488BC05-9C34-B3E7-170F-618212A7F008}"/>
          </ac:spMkLst>
        </pc:spChg>
      </pc:sldChg>
      <pc:sldChg chg="addSp delSp modSp new mod ord setBg modClrScheme chgLayout">
        <pc:chgData name="Judith Landa" userId="12b9e8b93ae54123" providerId="Windows Live" clId="Web-{2097147D-7F3E-4BAA-A137-5C21ECE2DD43}" dt="2024-10-01T03:40:12.215" v="461" actId="20577"/>
        <pc:sldMkLst>
          <pc:docMk/>
          <pc:sldMk cId="18364481" sldId="265"/>
        </pc:sldMkLst>
        <pc:spChg chg="del">
          <ac:chgData name="Judith Landa" userId="12b9e8b93ae54123" providerId="Windows Live" clId="Web-{2097147D-7F3E-4BAA-A137-5C21ECE2DD43}" dt="2024-10-01T02:30:48.914" v="27"/>
          <ac:spMkLst>
            <pc:docMk/>
            <pc:sldMk cId="18364481" sldId="265"/>
            <ac:spMk id="2" creationId="{06C767F3-50AB-BADA-2D1A-22D408E8B7C0}"/>
          </ac:spMkLst>
        </pc:spChg>
        <pc:spChg chg="del">
          <ac:chgData name="Judith Landa" userId="12b9e8b93ae54123" providerId="Windows Live" clId="Web-{2097147D-7F3E-4BAA-A137-5C21ECE2DD43}" dt="2024-10-01T02:30:48.914" v="27"/>
          <ac:spMkLst>
            <pc:docMk/>
            <pc:sldMk cId="18364481" sldId="265"/>
            <ac:spMk id="3" creationId="{F4264C7F-27AB-94C3-85C7-73D6B3E75DEF}"/>
          </ac:spMkLst>
        </pc:spChg>
        <pc:spChg chg="add mod">
          <ac:chgData name="Judith Landa" userId="12b9e8b93ae54123" providerId="Windows Live" clId="Web-{2097147D-7F3E-4BAA-A137-5C21ECE2DD43}" dt="2024-10-01T03:40:12.215" v="461" actId="20577"/>
          <ac:spMkLst>
            <pc:docMk/>
            <pc:sldMk cId="18364481" sldId="265"/>
            <ac:spMk id="10" creationId="{3EBAFF6C-A4B2-000C-4353-D603D9A32698}"/>
          </ac:spMkLst>
        </pc:spChg>
        <pc:spChg chg="add mod">
          <ac:chgData name="Judith Landa" userId="12b9e8b93ae54123" providerId="Windows Live" clId="Web-{2097147D-7F3E-4BAA-A137-5C21ECE2DD43}" dt="2024-10-01T03:27:04.964" v="301" actId="1076"/>
          <ac:spMkLst>
            <pc:docMk/>
            <pc:sldMk cId="18364481" sldId="265"/>
            <ac:spMk id="14" creationId="{2BB29A27-33BF-0EFE-2751-6FAE0DBAE9CE}"/>
          </ac:spMkLst>
        </pc:spChg>
        <pc:spChg chg="add mod">
          <ac:chgData name="Judith Landa" userId="12b9e8b93ae54123" providerId="Windows Live" clId="Web-{2097147D-7F3E-4BAA-A137-5C21ECE2DD43}" dt="2024-10-01T03:27:01.636" v="300" actId="1076"/>
          <ac:spMkLst>
            <pc:docMk/>
            <pc:sldMk cId="18364481" sldId="265"/>
            <ac:spMk id="15" creationId="{B8AFC993-0A4B-D325-A469-28F71385FF17}"/>
          </ac:spMkLst>
        </pc:spChg>
        <pc:spChg chg="add mod">
          <ac:chgData name="Judith Landa" userId="12b9e8b93ae54123" providerId="Windows Live" clId="Web-{2097147D-7F3E-4BAA-A137-5C21ECE2DD43}" dt="2024-10-01T03:26:46.449" v="297" actId="1076"/>
          <ac:spMkLst>
            <pc:docMk/>
            <pc:sldMk cId="18364481" sldId="265"/>
            <ac:spMk id="16" creationId="{2F499EF0-FB45-C58B-CF1B-D10C2563A439}"/>
          </ac:spMkLst>
        </pc:spChg>
        <pc:spChg chg="add mod">
          <ac:chgData name="Judith Landa" userId="12b9e8b93ae54123" providerId="Windows Live" clId="Web-{2097147D-7F3E-4BAA-A137-5C21ECE2DD43}" dt="2024-10-01T03:26:54.621" v="298" actId="1076"/>
          <ac:spMkLst>
            <pc:docMk/>
            <pc:sldMk cId="18364481" sldId="265"/>
            <ac:spMk id="17" creationId="{7F5A264C-92E4-0939-0F87-46F77E89C634}"/>
          </ac:spMkLst>
        </pc:spChg>
        <pc:spChg chg="add mod">
          <ac:chgData name="Judith Landa" userId="12b9e8b93ae54123" providerId="Windows Live" clId="Web-{2097147D-7F3E-4BAA-A137-5C21ECE2DD43}" dt="2024-10-01T03:26:57.699" v="299" actId="1076"/>
          <ac:spMkLst>
            <pc:docMk/>
            <pc:sldMk cId="18364481" sldId="265"/>
            <ac:spMk id="18" creationId="{E8378DB9-9913-F01B-1DB1-CE13C1572819}"/>
          </ac:spMkLst>
        </pc:spChg>
        <pc:spChg chg="add mod">
          <ac:chgData name="Judith Landa" userId="12b9e8b93ae54123" providerId="Windows Live" clId="Web-{2097147D-7F3E-4BAA-A137-5C21ECE2DD43}" dt="2024-10-01T02:50:15.309" v="123" actId="1076"/>
          <ac:spMkLst>
            <pc:docMk/>
            <pc:sldMk cId="18364481" sldId="265"/>
            <ac:spMk id="20" creationId="{B02CB944-C7F6-5268-F2E1-99C182D51672}"/>
          </ac:spMkLst>
        </pc:spChg>
        <pc:picChg chg="add mod">
          <ac:chgData name="Judith Landa" userId="12b9e8b93ae54123" providerId="Windows Live" clId="Web-{2097147D-7F3E-4BAA-A137-5C21ECE2DD43}" dt="2024-10-01T03:26:23.589" v="292" actId="1076"/>
          <ac:picMkLst>
            <pc:docMk/>
            <pc:sldMk cId="18364481" sldId="265"/>
            <ac:picMk id="2" creationId="{A1F78A61-2B55-8881-484A-41540E5019CC}"/>
          </ac:picMkLst>
        </pc:picChg>
        <pc:picChg chg="add del mod">
          <ac:chgData name="Judith Landa" userId="12b9e8b93ae54123" providerId="Windows Live" clId="Web-{2097147D-7F3E-4BAA-A137-5C21ECE2DD43}" dt="2024-10-01T02:58:52.493" v="160"/>
          <ac:picMkLst>
            <pc:docMk/>
            <pc:sldMk cId="18364481" sldId="265"/>
            <ac:picMk id="3" creationId="{DE78581F-42B0-DFAB-13A0-D3DE7727D267}"/>
          </ac:picMkLst>
        </pc:picChg>
        <pc:picChg chg="add mod">
          <ac:chgData name="Judith Landa" userId="12b9e8b93ae54123" providerId="Windows Live" clId="Web-{2097147D-7F3E-4BAA-A137-5C21ECE2DD43}" dt="2024-10-01T03:26:27.636" v="293" actId="1076"/>
          <ac:picMkLst>
            <pc:docMk/>
            <pc:sldMk cId="18364481" sldId="265"/>
            <ac:picMk id="4" creationId="{C457F3B0-0C61-B41F-EE12-8D2209E46210}"/>
          </ac:picMkLst>
        </pc:picChg>
        <pc:picChg chg="add del mod">
          <ac:chgData name="Judith Landa" userId="12b9e8b93ae54123" providerId="Windows Live" clId="Web-{2097147D-7F3E-4BAA-A137-5C21ECE2DD43}" dt="2024-10-01T02:32:04.634" v="31"/>
          <ac:picMkLst>
            <pc:docMk/>
            <pc:sldMk cId="18364481" sldId="265"/>
            <ac:picMk id="4" creationId="{D20AEDA4-DFF6-61E3-C5CC-9273BF896F01}"/>
          </ac:picMkLst>
        </pc:picChg>
        <pc:picChg chg="add mod">
          <ac:chgData name="Judith Landa" userId="12b9e8b93ae54123" providerId="Windows Live" clId="Web-{2097147D-7F3E-4BAA-A137-5C21ECE2DD43}" dt="2024-10-01T03:26:29.558" v="294" actId="1076"/>
          <ac:picMkLst>
            <pc:docMk/>
            <pc:sldMk cId="18364481" sldId="265"/>
            <ac:picMk id="5" creationId="{27899BC4-2E88-598A-1908-2D59E98E292B}"/>
          </ac:picMkLst>
        </pc:picChg>
        <pc:picChg chg="add del mod">
          <ac:chgData name="Judith Landa" userId="12b9e8b93ae54123" providerId="Windows Live" clId="Web-{2097147D-7F3E-4BAA-A137-5C21ECE2DD43}" dt="2024-10-01T02:32:03.462" v="30"/>
          <ac:picMkLst>
            <pc:docMk/>
            <pc:sldMk cId="18364481" sldId="265"/>
            <ac:picMk id="5" creationId="{30D0C993-692B-5856-B244-57A3A2D51F1B}"/>
          </ac:picMkLst>
        </pc:picChg>
        <pc:picChg chg="add del mod">
          <ac:chgData name="Judith Landa" userId="12b9e8b93ae54123" providerId="Windows Live" clId="Web-{2097147D-7F3E-4BAA-A137-5C21ECE2DD43}" dt="2024-10-01T02:32:42.281" v="33"/>
          <ac:picMkLst>
            <pc:docMk/>
            <pc:sldMk cId="18364481" sldId="265"/>
            <ac:picMk id="6" creationId="{8AF4A30E-5FDE-5B7B-8096-479B5BBE8AF2}"/>
          </ac:picMkLst>
        </pc:picChg>
        <pc:picChg chg="add mod">
          <ac:chgData name="Judith Landa" userId="12b9e8b93ae54123" providerId="Windows Live" clId="Web-{2097147D-7F3E-4BAA-A137-5C21ECE2DD43}" dt="2024-10-01T03:26:32.089" v="295" actId="1076"/>
          <ac:picMkLst>
            <pc:docMk/>
            <pc:sldMk cId="18364481" sldId="265"/>
            <ac:picMk id="6" creationId="{B9477B21-419F-F9B9-7DFB-E22251F249CF}"/>
          </ac:picMkLst>
        </pc:picChg>
        <pc:picChg chg="add del mod">
          <ac:chgData name="Judith Landa" userId="12b9e8b93ae54123" providerId="Windows Live" clId="Web-{2097147D-7F3E-4BAA-A137-5C21ECE2DD43}" dt="2024-10-01T03:30:41.433" v="310"/>
          <ac:picMkLst>
            <pc:docMk/>
            <pc:sldMk cId="18364481" sldId="265"/>
            <ac:picMk id="7" creationId="{9666CF56-2D4F-2F40-4D50-E3E73251D10D}"/>
          </ac:picMkLst>
        </pc:picChg>
        <pc:picChg chg="add mod">
          <ac:chgData name="Judith Landa" userId="12b9e8b93ae54123" providerId="Windows Live" clId="Web-{2097147D-7F3E-4BAA-A137-5C21ECE2DD43}" dt="2024-10-01T03:23:48.980" v="263" actId="1076"/>
          <ac:picMkLst>
            <pc:docMk/>
            <pc:sldMk cId="18364481" sldId="265"/>
            <ac:picMk id="8" creationId="{5096189F-69BF-096E-7152-F815368EB963}"/>
          </ac:picMkLst>
        </pc:picChg>
        <pc:picChg chg="add mod">
          <ac:chgData name="Judith Landa" userId="12b9e8b93ae54123" providerId="Windows Live" clId="Web-{2097147D-7F3E-4BAA-A137-5C21ECE2DD43}" dt="2024-10-01T03:26:37.918" v="296" actId="1076"/>
          <ac:picMkLst>
            <pc:docMk/>
            <pc:sldMk cId="18364481" sldId="265"/>
            <ac:picMk id="9" creationId="{3129D332-F3CC-9D22-F8BB-2E27D6A84823}"/>
          </ac:picMkLst>
        </pc:picChg>
        <pc:picChg chg="add del mod">
          <ac:chgData name="Judith Landa" userId="12b9e8b93ae54123" providerId="Windows Live" clId="Web-{2097147D-7F3E-4BAA-A137-5C21ECE2DD43}" dt="2024-10-01T02:34:05.658" v="38"/>
          <ac:picMkLst>
            <pc:docMk/>
            <pc:sldMk cId="18364481" sldId="265"/>
            <ac:picMk id="9" creationId="{48EE9B33-C79C-C2D8-1D4C-9AB033FFB253}"/>
          </ac:picMkLst>
        </pc:picChg>
        <pc:picChg chg="add del mod">
          <ac:chgData name="Judith Landa" userId="12b9e8b93ae54123" providerId="Windows Live" clId="Web-{2097147D-7F3E-4BAA-A137-5C21ECE2DD43}" dt="2024-10-01T02:34:23.893" v="41"/>
          <ac:picMkLst>
            <pc:docMk/>
            <pc:sldMk cId="18364481" sldId="265"/>
            <ac:picMk id="10" creationId="{67FDFB46-59AD-A346-AEE4-258BF3D7ED3F}"/>
          </ac:picMkLst>
        </pc:picChg>
        <pc:picChg chg="add del mod">
          <ac:chgData name="Judith Landa" userId="12b9e8b93ae54123" providerId="Windows Live" clId="Web-{2097147D-7F3E-4BAA-A137-5C21ECE2DD43}" dt="2024-10-01T02:43:34.798" v="47"/>
          <ac:picMkLst>
            <pc:docMk/>
            <pc:sldMk cId="18364481" sldId="265"/>
            <ac:picMk id="11" creationId="{DD4693F7-CE41-E3ED-8BCE-429E1A7EF23D}"/>
          </ac:picMkLst>
        </pc:picChg>
        <pc:picChg chg="add del mod">
          <ac:chgData name="Judith Landa" userId="12b9e8b93ae54123" providerId="Windows Live" clId="Web-{2097147D-7F3E-4BAA-A137-5C21ECE2DD43}" dt="2024-10-01T03:00:58.556" v="189"/>
          <ac:picMkLst>
            <pc:docMk/>
            <pc:sldMk cId="18364481" sldId="265"/>
            <ac:picMk id="12" creationId="{D967DC40-6DB9-E0D6-2B36-EB08B4BA0B15}"/>
          </ac:picMkLst>
        </pc:picChg>
        <pc:picChg chg="add del mod">
          <ac:chgData name="Judith Landa" userId="12b9e8b93ae54123" providerId="Windows Live" clId="Web-{2097147D-7F3E-4BAA-A137-5C21ECE2DD43}" dt="2024-10-01T02:45:14.332" v="55"/>
          <ac:picMkLst>
            <pc:docMk/>
            <pc:sldMk cId="18364481" sldId="265"/>
            <ac:picMk id="13" creationId="{3AB5E62D-D651-D71C-EC3E-FDDD98A0FA2B}"/>
          </ac:picMkLst>
        </pc:picChg>
        <pc:picChg chg="add mod">
          <ac:chgData name="Judith Landa" userId="12b9e8b93ae54123" providerId="Windows Live" clId="Web-{2097147D-7F3E-4BAA-A137-5C21ECE2DD43}" dt="2024-10-01T02:48:17.821" v="89" actId="1076"/>
          <ac:picMkLst>
            <pc:docMk/>
            <pc:sldMk cId="18364481" sldId="265"/>
            <ac:picMk id="19" creationId="{A9536C5F-16F1-E042-AD6E-5C7A6146AEFE}"/>
          </ac:picMkLst>
        </pc:picChg>
      </pc:sldChg>
      <pc:sldChg chg="addSp delSp modSp new del mod setBg">
        <pc:chgData name="Judith Landa" userId="12b9e8b93ae54123" providerId="Windows Live" clId="Web-{2097147D-7F3E-4BAA-A137-5C21ECE2DD43}" dt="2024-10-01T03:08:53.573" v="245"/>
        <pc:sldMkLst>
          <pc:docMk/>
          <pc:sldMk cId="328076968" sldId="266"/>
        </pc:sldMkLst>
        <pc:spChg chg="add del mod">
          <ac:chgData name="Judith Landa" userId="12b9e8b93ae54123" providerId="Windows Live" clId="Web-{2097147D-7F3E-4BAA-A137-5C21ECE2DD43}" dt="2024-10-01T03:05:49.042" v="213"/>
          <ac:spMkLst>
            <pc:docMk/>
            <pc:sldMk cId="328076968" sldId="266"/>
            <ac:spMk id="4" creationId="{7808E74B-E6DC-1C38-8562-F2D3C79C1901}"/>
          </ac:spMkLst>
        </pc:spChg>
        <pc:spChg chg="add del">
          <ac:chgData name="Judith Landa" userId="12b9e8b93ae54123" providerId="Windows Live" clId="Web-{2097147D-7F3E-4BAA-A137-5C21ECE2DD43}" dt="2024-10-01T03:04:54.980" v="210"/>
          <ac:spMkLst>
            <pc:docMk/>
            <pc:sldMk cId="328076968" sldId="266"/>
            <ac:spMk id="7" creationId="{42A4FC2C-047E-45A5-965D-8E1E3BF09BC6}"/>
          </ac:spMkLst>
        </pc:spChg>
        <pc:spChg chg="add">
          <ac:chgData name="Judith Landa" userId="12b9e8b93ae54123" providerId="Windows Live" clId="Web-{2097147D-7F3E-4BAA-A137-5C21ECE2DD43}" dt="2024-10-01T03:04:54.980" v="210"/>
          <ac:spMkLst>
            <pc:docMk/>
            <pc:sldMk cId="328076968" sldId="266"/>
            <ac:spMk id="12" creationId="{2172A0AC-3DCE-4672-BCAF-28FEF91F6020}"/>
          </ac:spMkLst>
        </pc:spChg>
        <pc:spChg chg="add">
          <ac:chgData name="Judith Landa" userId="12b9e8b93ae54123" providerId="Windows Live" clId="Web-{2097147D-7F3E-4BAA-A137-5C21ECE2DD43}" dt="2024-10-01T03:04:54.980" v="210"/>
          <ac:spMkLst>
            <pc:docMk/>
            <pc:sldMk cId="328076968" sldId="266"/>
            <ac:spMk id="14" creationId="{AE6F1C77-EDC9-4C5F-8C1C-62DD46BDA3C3}"/>
          </ac:spMkLst>
        </pc:spChg>
        <pc:picChg chg="add del mod ord">
          <ac:chgData name="Judith Landa" userId="12b9e8b93ae54123" providerId="Windows Live" clId="Web-{2097147D-7F3E-4BAA-A137-5C21ECE2DD43}" dt="2024-10-01T03:05:17.339" v="211"/>
          <ac:picMkLst>
            <pc:docMk/>
            <pc:sldMk cId="328076968" sldId="266"/>
            <ac:picMk id="2" creationId="{2496D781-66B7-9C45-209C-7AD164C183CD}"/>
          </ac:picMkLst>
        </pc:picChg>
        <pc:picChg chg="add mod">
          <ac:chgData name="Judith Landa" userId="12b9e8b93ae54123" providerId="Windows Live" clId="Web-{2097147D-7F3E-4BAA-A137-5C21ECE2DD43}" dt="2024-10-01T03:04:54.980" v="210"/>
          <ac:picMkLst>
            <pc:docMk/>
            <pc:sldMk cId="328076968" sldId="266"/>
            <ac:picMk id="3" creationId="{356F438A-C799-E99A-B50C-125617C48F0B}"/>
          </ac:picMkLst>
        </pc:picChg>
      </pc:sldChg>
      <pc:sldChg chg="addSp delSp modSp new mod ord setBg">
        <pc:chgData name="Judith Landa" userId="12b9e8b93ae54123" providerId="Windows Live" clId="Web-{2097147D-7F3E-4BAA-A137-5C21ECE2DD43}" dt="2024-10-01T03:14:37.246" v="257"/>
        <pc:sldMkLst>
          <pc:docMk/>
          <pc:sldMk cId="2072904181" sldId="267"/>
        </pc:sldMkLst>
        <pc:spChg chg="add mod">
          <ac:chgData name="Judith Landa" userId="12b9e8b93ae54123" providerId="Windows Live" clId="Web-{2097147D-7F3E-4BAA-A137-5C21ECE2DD43}" dt="2024-10-01T03:07:43.730" v="244" actId="1076"/>
          <ac:spMkLst>
            <pc:docMk/>
            <pc:sldMk cId="2072904181" sldId="267"/>
            <ac:spMk id="3" creationId="{C4F8EE46-DD0F-F157-7794-73E9DB591183}"/>
          </ac:spMkLst>
        </pc:spChg>
        <pc:spChg chg="add del">
          <ac:chgData name="Judith Landa" userId="12b9e8b93ae54123" providerId="Windows Live" clId="Web-{2097147D-7F3E-4BAA-A137-5C21ECE2DD43}" dt="2024-10-01T03:07:00.292" v="217"/>
          <ac:spMkLst>
            <pc:docMk/>
            <pc:sldMk cId="2072904181" sldId="267"/>
            <ac:spMk id="7" creationId="{C7D023E4-8DE1-436E-9847-ED6A4B4B04FD}"/>
          </ac:spMkLst>
        </pc:spChg>
        <pc:spChg chg="add del">
          <ac:chgData name="Judith Landa" userId="12b9e8b93ae54123" providerId="Windows Live" clId="Web-{2097147D-7F3E-4BAA-A137-5C21ECE2DD43}" dt="2024-10-01T03:07:00.292" v="217"/>
          <ac:spMkLst>
            <pc:docMk/>
            <pc:sldMk cId="2072904181" sldId="267"/>
            <ac:spMk id="9" creationId="{8B2B1708-8CE4-4A20-94F5-55118AE2CBD7}"/>
          </ac:spMkLst>
        </pc:spChg>
        <pc:spChg chg="add del">
          <ac:chgData name="Judith Landa" userId="12b9e8b93ae54123" providerId="Windows Live" clId="Web-{2097147D-7F3E-4BAA-A137-5C21ECE2DD43}" dt="2024-10-01T03:07:00.292" v="217"/>
          <ac:spMkLst>
            <pc:docMk/>
            <pc:sldMk cId="2072904181" sldId="267"/>
            <ac:spMk id="11" creationId="{8B4AF456-0671-432E-AD5B-FFAF8D6461E7}"/>
          </ac:spMkLst>
        </pc:spChg>
        <pc:spChg chg="add del">
          <ac:chgData name="Judith Landa" userId="12b9e8b93ae54123" providerId="Windows Live" clId="Web-{2097147D-7F3E-4BAA-A137-5C21ECE2DD43}" dt="2024-10-01T03:07:05.214" v="219"/>
          <ac:spMkLst>
            <pc:docMk/>
            <pc:sldMk cId="2072904181" sldId="267"/>
            <ac:spMk id="22" creationId="{42A4FC2C-047E-45A5-965D-8E1E3BF09BC6}"/>
          </ac:spMkLst>
        </pc:spChg>
        <pc:grpChg chg="add del">
          <ac:chgData name="Judith Landa" userId="12b9e8b93ae54123" providerId="Windows Live" clId="Web-{2097147D-7F3E-4BAA-A137-5C21ECE2DD43}" dt="2024-10-01T03:07:00.292" v="217"/>
          <ac:grpSpMkLst>
            <pc:docMk/>
            <pc:sldMk cId="2072904181" sldId="267"/>
            <ac:grpSpMk id="13" creationId="{43F5E015-E085-4624-B431-B42414448684}"/>
          </ac:grpSpMkLst>
        </pc:grpChg>
        <pc:picChg chg="add mod">
          <ac:chgData name="Judith Landa" userId="12b9e8b93ae54123" providerId="Windows Live" clId="Web-{2097147D-7F3E-4BAA-A137-5C21ECE2DD43}" dt="2024-10-01T03:14:37.246" v="257"/>
          <ac:picMkLst>
            <pc:docMk/>
            <pc:sldMk cId="2072904181" sldId="267"/>
            <ac:picMk id="2" creationId="{D66DC450-3382-91B5-5E23-A63ADA790576}"/>
          </ac:picMkLst>
        </pc:picChg>
      </pc:sldChg>
      <pc:sldChg chg="modSp new ord">
        <pc:chgData name="Judith Landa" userId="12b9e8b93ae54123" providerId="Windows Live" clId="Web-{2097147D-7F3E-4BAA-A137-5C21ECE2DD43}" dt="2024-10-01T03:17:11.652" v="260"/>
        <pc:sldMkLst>
          <pc:docMk/>
          <pc:sldMk cId="3606985356" sldId="268"/>
        </pc:sldMkLst>
        <pc:spChg chg="mod">
          <ac:chgData name="Judith Landa" userId="12b9e8b93ae54123" providerId="Windows Live" clId="Web-{2097147D-7F3E-4BAA-A137-5C21ECE2DD43}" dt="2024-10-01T03:17:06.387" v="259" actId="20577"/>
          <ac:spMkLst>
            <pc:docMk/>
            <pc:sldMk cId="3606985356" sldId="268"/>
            <ac:spMk id="2" creationId="{85ABA4BA-C99C-F70D-BF31-8EEBE2D3686A}"/>
          </ac:spMkLst>
        </pc:spChg>
      </pc:sldChg>
      <pc:sldChg chg="addSp delSp modSp new ord addAnim">
        <pc:chgData name="Judith Landa" userId="12b9e8b93ae54123" providerId="Windows Live" clId="Web-{2097147D-7F3E-4BAA-A137-5C21ECE2DD43}" dt="2024-10-01T03:30:18.230" v="309" actId="14100"/>
        <pc:sldMkLst>
          <pc:docMk/>
          <pc:sldMk cId="1232789346" sldId="269"/>
        </pc:sldMkLst>
        <pc:picChg chg="add del mod">
          <ac:chgData name="Judith Landa" userId="12b9e8b93ae54123" providerId="Windows Live" clId="Web-{2097147D-7F3E-4BAA-A137-5C21ECE2DD43}" dt="2024-10-01T03:29:53.574" v="306"/>
          <ac:picMkLst>
            <pc:docMk/>
            <pc:sldMk cId="1232789346" sldId="269"/>
            <ac:picMk id="2" creationId="{D904544B-8F29-A2B6-5AE9-D2B05548BE17}"/>
          </ac:picMkLst>
        </pc:picChg>
        <pc:picChg chg="add mod">
          <ac:chgData name="Judith Landa" userId="12b9e8b93ae54123" providerId="Windows Live" clId="Web-{2097147D-7F3E-4BAA-A137-5C21ECE2DD43}" dt="2024-10-01T03:30:18.230" v="309" actId="14100"/>
          <ac:picMkLst>
            <pc:docMk/>
            <pc:sldMk cId="1232789346" sldId="269"/>
            <ac:picMk id="3" creationId="{9D2AD7FD-8F29-962C-6D86-CEFCD8DC6E6B}"/>
          </ac:picMkLst>
        </pc:picChg>
      </pc:sldChg>
    </pc:docChg>
  </pc:docChgLst>
  <pc:docChgLst>
    <pc:chgData name="Judith Landa" userId="12b9e8b93ae54123" providerId="Windows Live" clId="Web-{385EF587-D4F5-4A65-9464-A987A02548CC}"/>
    <pc:docChg chg="addSld delSld modSld sldOrd">
      <pc:chgData name="Judith Landa" userId="12b9e8b93ae54123" providerId="Windows Live" clId="Web-{385EF587-D4F5-4A65-9464-A987A02548CC}" dt="2024-10-02T03:24:37.571" v="1060"/>
      <pc:docMkLst>
        <pc:docMk/>
      </pc:docMkLst>
      <pc:sldChg chg="del">
        <pc:chgData name="Judith Landa" userId="12b9e8b93ae54123" providerId="Windows Live" clId="Web-{385EF587-D4F5-4A65-9464-A987A02548CC}" dt="2024-10-02T00:56:40.623" v="136"/>
        <pc:sldMkLst>
          <pc:docMk/>
          <pc:sldMk cId="3180097618" sldId="256"/>
        </pc:sldMkLst>
      </pc:sldChg>
      <pc:sldChg chg="addSp delSp modSp">
        <pc:chgData name="Judith Landa" userId="12b9e8b93ae54123" providerId="Windows Live" clId="Web-{385EF587-D4F5-4A65-9464-A987A02548CC}" dt="2024-10-02T03:24:37.571" v="1060"/>
        <pc:sldMkLst>
          <pc:docMk/>
          <pc:sldMk cId="2615286322" sldId="257"/>
        </pc:sldMkLst>
        <pc:spChg chg="del mod">
          <ac:chgData name="Judith Landa" userId="12b9e8b93ae54123" providerId="Windows Live" clId="Web-{385EF587-D4F5-4A65-9464-A987A02548CC}" dt="2024-10-02T00:45:52.799" v="104"/>
          <ac:spMkLst>
            <pc:docMk/>
            <pc:sldMk cId="2615286322" sldId="257"/>
            <ac:spMk id="4" creationId="{A16AACDC-19BF-868C-5E6B-EB980EA91FA0}"/>
          </ac:spMkLst>
        </pc:spChg>
        <pc:spChg chg="add mod">
          <ac:chgData name="Judith Landa" userId="12b9e8b93ae54123" providerId="Windows Live" clId="Web-{385EF587-D4F5-4A65-9464-A987A02548CC}" dt="2024-10-02T01:54:48.198" v="427" actId="1076"/>
          <ac:spMkLst>
            <pc:docMk/>
            <pc:sldMk cId="2615286322" sldId="257"/>
            <ac:spMk id="6" creationId="{9C4548D2-5F19-57BA-9C69-02528552C436}"/>
          </ac:spMkLst>
        </pc:spChg>
        <pc:spChg chg="add del mod">
          <ac:chgData name="Judith Landa" userId="12b9e8b93ae54123" providerId="Windows Live" clId="Web-{385EF587-D4F5-4A65-9464-A987A02548CC}" dt="2024-10-02T01:56:37.076" v="447" actId="1076"/>
          <ac:spMkLst>
            <pc:docMk/>
            <pc:sldMk cId="2615286322" sldId="257"/>
            <ac:spMk id="8" creationId="{0E27D051-C264-2BA6-959D-64D8A83E034C}"/>
          </ac:spMkLst>
        </pc:spChg>
        <pc:spChg chg="add del mod">
          <ac:chgData name="Judith Landa" userId="12b9e8b93ae54123" providerId="Windows Live" clId="Web-{385EF587-D4F5-4A65-9464-A987A02548CC}" dt="2024-10-02T03:24:37.571" v="1060"/>
          <ac:spMkLst>
            <pc:docMk/>
            <pc:sldMk cId="2615286322" sldId="257"/>
            <ac:spMk id="30" creationId="{DFDB0F88-12D8-8E06-00C3-776A4011E5C7}"/>
          </ac:spMkLst>
        </pc:spChg>
        <pc:graphicFrameChg chg="add del">
          <ac:chgData name="Judith Landa" userId="12b9e8b93ae54123" providerId="Windows Live" clId="Web-{385EF587-D4F5-4A65-9464-A987A02548CC}" dt="2024-10-02T01:48:41.685" v="404"/>
          <ac:graphicFrameMkLst>
            <pc:docMk/>
            <pc:sldMk cId="2615286322" sldId="257"/>
            <ac:graphicFrameMk id="15" creationId="{37D66B78-07E0-FC2B-E176-78BCE5D9C973}"/>
          </ac:graphicFrameMkLst>
        </pc:graphicFrameChg>
        <pc:picChg chg="mod">
          <ac:chgData name="Judith Landa" userId="12b9e8b93ae54123" providerId="Windows Live" clId="Web-{385EF587-D4F5-4A65-9464-A987A02548CC}" dt="2024-10-02T01:48:41.685" v="404"/>
          <ac:picMkLst>
            <pc:docMk/>
            <pc:sldMk cId="2615286322" sldId="257"/>
            <ac:picMk id="9" creationId="{9619230F-463F-E28A-A19D-A99CA2FEC8AF}"/>
          </ac:picMkLst>
        </pc:picChg>
        <pc:picChg chg="add mod">
          <ac:chgData name="Judith Landa" userId="12b9e8b93ae54123" providerId="Windows Live" clId="Web-{385EF587-D4F5-4A65-9464-A987A02548CC}" dt="2024-10-02T01:36:34.581" v="389" actId="1076"/>
          <ac:picMkLst>
            <pc:docMk/>
            <pc:sldMk cId="2615286322" sldId="257"/>
            <ac:picMk id="13" creationId="{753890CD-DCD5-8FE7-98D1-3C7F049336C0}"/>
          </ac:picMkLst>
        </pc:picChg>
        <pc:picChg chg="add del mod">
          <ac:chgData name="Judith Landa" userId="12b9e8b93ae54123" providerId="Windows Live" clId="Web-{385EF587-D4F5-4A65-9464-A987A02548CC}" dt="2024-10-02T01:56:11.982" v="441"/>
          <ac:picMkLst>
            <pc:docMk/>
            <pc:sldMk cId="2615286322" sldId="257"/>
            <ac:picMk id="28" creationId="{A3A91EF3-34AC-F24E-578E-51E2F1056D98}"/>
          </ac:picMkLst>
        </pc:picChg>
        <pc:picChg chg="add mod">
          <ac:chgData name="Judith Landa" userId="12b9e8b93ae54123" providerId="Windows Live" clId="Web-{385EF587-D4F5-4A65-9464-A987A02548CC}" dt="2024-10-02T01:56:21.123" v="446"/>
          <ac:picMkLst>
            <pc:docMk/>
            <pc:sldMk cId="2615286322" sldId="257"/>
            <ac:picMk id="29" creationId="{C1C3BF3A-6959-1595-64CF-BC5FEA03A7C9}"/>
          </ac:picMkLst>
        </pc:picChg>
        <pc:cxnChg chg="del">
          <ac:chgData name="Judith Landa" userId="12b9e8b93ae54123" providerId="Windows Live" clId="Web-{385EF587-D4F5-4A65-9464-A987A02548CC}" dt="2024-10-02T00:45:54.799" v="105"/>
          <ac:cxnSpMkLst>
            <pc:docMk/>
            <pc:sldMk cId="2615286322" sldId="257"/>
            <ac:cxnSpMk id="5" creationId="{26DA8520-10F8-0167-8570-0CE00A558E12}"/>
          </ac:cxnSpMkLst>
        </pc:cxnChg>
      </pc:sldChg>
      <pc:sldChg chg="modSp del">
        <pc:chgData name="Judith Landa" userId="12b9e8b93ae54123" providerId="Windows Live" clId="Web-{385EF587-D4F5-4A65-9464-A987A02548CC}" dt="2024-10-02T00:57:43.453" v="156"/>
        <pc:sldMkLst>
          <pc:docMk/>
          <pc:sldMk cId="1492970871" sldId="258"/>
        </pc:sldMkLst>
        <pc:spChg chg="mod">
          <ac:chgData name="Judith Landa" userId="12b9e8b93ae54123" providerId="Windows Live" clId="Web-{385EF587-D4F5-4A65-9464-A987A02548CC}" dt="2024-10-02T00:57:23.422" v="147" actId="20577"/>
          <ac:spMkLst>
            <pc:docMk/>
            <pc:sldMk cId="1492970871" sldId="258"/>
            <ac:spMk id="2" creationId="{B2920169-6750-EA8A-568F-8A86E87135F5}"/>
          </ac:spMkLst>
        </pc:spChg>
        <pc:spChg chg="mod">
          <ac:chgData name="Judith Landa" userId="12b9e8b93ae54123" providerId="Windows Live" clId="Web-{385EF587-D4F5-4A65-9464-A987A02548CC}" dt="2024-10-02T00:57:20.703" v="145" actId="20577"/>
          <ac:spMkLst>
            <pc:docMk/>
            <pc:sldMk cId="1492970871" sldId="258"/>
            <ac:spMk id="3" creationId="{AE6A74FB-295B-5866-FC2D-F905DF7A2A66}"/>
          </ac:spMkLst>
        </pc:spChg>
      </pc:sldChg>
      <pc:sldChg chg="modSp del">
        <pc:chgData name="Judith Landa" userId="12b9e8b93ae54123" providerId="Windows Live" clId="Web-{385EF587-D4F5-4A65-9464-A987A02548CC}" dt="2024-10-02T00:58:38.580" v="169"/>
        <pc:sldMkLst>
          <pc:docMk/>
          <pc:sldMk cId="2054291234" sldId="259"/>
        </pc:sldMkLst>
        <pc:spChg chg="mod">
          <ac:chgData name="Judith Landa" userId="12b9e8b93ae54123" providerId="Windows Live" clId="Web-{385EF587-D4F5-4A65-9464-A987A02548CC}" dt="2024-10-02T00:58:19.486" v="166" actId="20577"/>
          <ac:spMkLst>
            <pc:docMk/>
            <pc:sldMk cId="2054291234" sldId="259"/>
            <ac:spMk id="2" creationId="{105BE496-0F3A-16EF-BD83-365E89CEF816}"/>
          </ac:spMkLst>
        </pc:spChg>
      </pc:sldChg>
      <pc:sldChg chg="modSp del">
        <pc:chgData name="Judith Landa" userId="12b9e8b93ae54123" providerId="Windows Live" clId="Web-{385EF587-D4F5-4A65-9464-A987A02548CC}" dt="2024-10-02T00:59:09.019" v="179"/>
        <pc:sldMkLst>
          <pc:docMk/>
          <pc:sldMk cId="3006699998" sldId="260"/>
        </pc:sldMkLst>
        <pc:spChg chg="mod">
          <ac:chgData name="Judith Landa" userId="12b9e8b93ae54123" providerId="Windows Live" clId="Web-{385EF587-D4F5-4A65-9464-A987A02548CC}" dt="2024-10-02T00:58:52.800" v="172" actId="20577"/>
          <ac:spMkLst>
            <pc:docMk/>
            <pc:sldMk cId="3006699998" sldId="260"/>
            <ac:spMk id="2" creationId="{F8E0A64B-7633-5C32-336C-B025736EF223}"/>
          </ac:spMkLst>
        </pc:spChg>
        <pc:spChg chg="mod">
          <ac:chgData name="Judith Landa" userId="12b9e8b93ae54123" providerId="Windows Live" clId="Web-{385EF587-D4F5-4A65-9464-A987A02548CC}" dt="2024-10-02T00:58:57.456" v="174" actId="14100"/>
          <ac:spMkLst>
            <pc:docMk/>
            <pc:sldMk cId="3006699998" sldId="260"/>
            <ac:spMk id="3" creationId="{EF6C9BD8-56C2-C557-558C-01D86D3AE0EE}"/>
          </ac:spMkLst>
        </pc:spChg>
      </pc:sldChg>
      <pc:sldChg chg="modSp del">
        <pc:chgData name="Judith Landa" userId="12b9e8b93ae54123" providerId="Windows Live" clId="Web-{385EF587-D4F5-4A65-9464-A987A02548CC}" dt="2024-10-02T00:59:51.927" v="197"/>
        <pc:sldMkLst>
          <pc:docMk/>
          <pc:sldMk cId="1221304455" sldId="261"/>
        </pc:sldMkLst>
        <pc:spChg chg="mod">
          <ac:chgData name="Judith Landa" userId="12b9e8b93ae54123" providerId="Windows Live" clId="Web-{385EF587-D4F5-4A65-9464-A987A02548CC}" dt="2024-10-02T00:59:40.254" v="191" actId="20577"/>
          <ac:spMkLst>
            <pc:docMk/>
            <pc:sldMk cId="1221304455" sldId="261"/>
            <ac:spMk id="2" creationId="{908B2730-DBE8-C6FE-4F49-E41E25D685C2}"/>
          </ac:spMkLst>
        </pc:spChg>
        <pc:spChg chg="mod">
          <ac:chgData name="Judith Landa" userId="12b9e8b93ae54123" providerId="Windows Live" clId="Web-{385EF587-D4F5-4A65-9464-A987A02548CC}" dt="2024-10-02T00:59:42.786" v="192" actId="14100"/>
          <ac:spMkLst>
            <pc:docMk/>
            <pc:sldMk cId="1221304455" sldId="261"/>
            <ac:spMk id="3" creationId="{25F71317-AD60-4EE0-2F06-665FEB1446DD}"/>
          </ac:spMkLst>
        </pc:spChg>
      </pc:sldChg>
      <pc:sldChg chg="modSp del">
        <pc:chgData name="Judith Landa" userId="12b9e8b93ae54123" providerId="Windows Live" clId="Web-{385EF587-D4F5-4A65-9464-A987A02548CC}" dt="2024-10-02T01:00:36.428" v="217"/>
        <pc:sldMkLst>
          <pc:docMk/>
          <pc:sldMk cId="2060292827" sldId="262"/>
        </pc:sldMkLst>
        <pc:spChg chg="mod">
          <ac:chgData name="Judith Landa" userId="12b9e8b93ae54123" providerId="Windows Live" clId="Web-{385EF587-D4F5-4A65-9464-A987A02548CC}" dt="2024-10-02T01:00:28.506" v="212" actId="20577"/>
          <ac:spMkLst>
            <pc:docMk/>
            <pc:sldMk cId="2060292827" sldId="262"/>
            <ac:spMk id="2" creationId="{1AE6F879-327F-6E0E-0340-0A299004CCDF}"/>
          </ac:spMkLst>
        </pc:spChg>
        <pc:spChg chg="mod">
          <ac:chgData name="Judith Landa" userId="12b9e8b93ae54123" providerId="Windows Live" clId="Web-{385EF587-D4F5-4A65-9464-A987A02548CC}" dt="2024-10-02T01:00:25.897" v="210" actId="20577"/>
          <ac:spMkLst>
            <pc:docMk/>
            <pc:sldMk cId="2060292827" sldId="262"/>
            <ac:spMk id="3" creationId="{451D657F-B9AF-12A7-077C-2D2737950203}"/>
          </ac:spMkLst>
        </pc:spChg>
      </pc:sldChg>
      <pc:sldChg chg="modSp del">
        <pc:chgData name="Judith Landa" userId="12b9e8b93ae54123" providerId="Windows Live" clId="Web-{385EF587-D4F5-4A65-9464-A987A02548CC}" dt="2024-10-02T01:00:54.085" v="225"/>
        <pc:sldMkLst>
          <pc:docMk/>
          <pc:sldMk cId="312204452" sldId="263"/>
        </pc:sldMkLst>
        <pc:spChg chg="mod">
          <ac:chgData name="Judith Landa" userId="12b9e8b93ae54123" providerId="Windows Live" clId="Web-{385EF587-D4F5-4A65-9464-A987A02548CC}" dt="2024-10-02T01:00:45.538" v="220" actId="20577"/>
          <ac:spMkLst>
            <pc:docMk/>
            <pc:sldMk cId="312204452" sldId="263"/>
            <ac:spMk id="2" creationId="{5A3272FD-6D90-B5CD-6439-EB787809B30D}"/>
          </ac:spMkLst>
        </pc:spChg>
        <pc:spChg chg="mod">
          <ac:chgData name="Judith Landa" userId="12b9e8b93ae54123" providerId="Windows Live" clId="Web-{385EF587-D4F5-4A65-9464-A987A02548CC}" dt="2024-10-02T01:00:42.944" v="219" actId="14100"/>
          <ac:spMkLst>
            <pc:docMk/>
            <pc:sldMk cId="312204452" sldId="263"/>
            <ac:spMk id="3" creationId="{86CC9155-6697-746B-DB51-E36ABE79744F}"/>
          </ac:spMkLst>
        </pc:spChg>
      </pc:sldChg>
      <pc:sldChg chg="modSp del">
        <pc:chgData name="Judith Landa" userId="12b9e8b93ae54123" providerId="Windows Live" clId="Web-{385EF587-D4F5-4A65-9464-A987A02548CC}" dt="2024-10-02T01:00:19.053" v="208"/>
        <pc:sldMkLst>
          <pc:docMk/>
          <pc:sldMk cId="2790612178" sldId="264"/>
        </pc:sldMkLst>
        <pc:spChg chg="mod">
          <ac:chgData name="Judith Landa" userId="12b9e8b93ae54123" providerId="Windows Live" clId="Web-{385EF587-D4F5-4A65-9464-A987A02548CC}" dt="2024-10-02T01:00:08.755" v="203" actId="20577"/>
          <ac:spMkLst>
            <pc:docMk/>
            <pc:sldMk cId="2790612178" sldId="264"/>
            <ac:spMk id="2" creationId="{F488BC05-9C34-B3E7-170F-618212A7F008}"/>
          </ac:spMkLst>
        </pc:spChg>
        <pc:spChg chg="mod">
          <ac:chgData name="Judith Landa" userId="12b9e8b93ae54123" providerId="Windows Live" clId="Web-{385EF587-D4F5-4A65-9464-A987A02548CC}" dt="2024-10-02T01:00:06.333" v="201" actId="20577"/>
          <ac:spMkLst>
            <pc:docMk/>
            <pc:sldMk cId="2790612178" sldId="264"/>
            <ac:spMk id="3" creationId="{C94314EF-5629-E51D-1B12-06D336D4779E}"/>
          </ac:spMkLst>
        </pc:spChg>
      </pc:sldChg>
      <pc:sldChg chg="delSp modSp">
        <pc:chgData name="Judith Landa" userId="12b9e8b93ae54123" providerId="Windows Live" clId="Web-{385EF587-D4F5-4A65-9464-A987A02548CC}" dt="2024-10-02T01:48:04.637" v="402" actId="1076"/>
        <pc:sldMkLst>
          <pc:docMk/>
          <pc:sldMk cId="18364481" sldId="265"/>
        </pc:sldMkLst>
        <pc:spChg chg="del">
          <ac:chgData name="Judith Landa" userId="12b9e8b93ae54123" providerId="Windows Live" clId="Web-{385EF587-D4F5-4A65-9464-A987A02548CC}" dt="2024-10-02T00:10:27.466" v="58"/>
          <ac:spMkLst>
            <pc:docMk/>
            <pc:sldMk cId="18364481" sldId="265"/>
            <ac:spMk id="10" creationId="{3EBAFF6C-A4B2-000C-4353-D603D9A32698}"/>
          </ac:spMkLst>
        </pc:spChg>
        <pc:spChg chg="mod">
          <ac:chgData name="Judith Landa" userId="12b9e8b93ae54123" providerId="Windows Live" clId="Web-{385EF587-D4F5-4A65-9464-A987A02548CC}" dt="2024-10-02T00:46:06.050" v="109" actId="20577"/>
          <ac:spMkLst>
            <pc:docMk/>
            <pc:sldMk cId="18364481" sldId="265"/>
            <ac:spMk id="14" creationId="{2BB29A27-33BF-0EFE-2751-6FAE0DBAE9CE}"/>
          </ac:spMkLst>
        </pc:spChg>
        <pc:spChg chg="mod">
          <ac:chgData name="Judith Landa" userId="12b9e8b93ae54123" providerId="Windows Live" clId="Web-{385EF587-D4F5-4A65-9464-A987A02548CC}" dt="2024-10-02T00:46:00.971" v="107" actId="20577"/>
          <ac:spMkLst>
            <pc:docMk/>
            <pc:sldMk cId="18364481" sldId="265"/>
            <ac:spMk id="15" creationId="{B8AFC993-0A4B-D325-A469-28F71385FF17}"/>
          </ac:spMkLst>
        </pc:spChg>
        <pc:spChg chg="mod">
          <ac:chgData name="Judith Landa" userId="12b9e8b93ae54123" providerId="Windows Live" clId="Web-{385EF587-D4F5-4A65-9464-A987A02548CC}" dt="2024-10-02T00:46:20.019" v="120" actId="14100"/>
          <ac:spMkLst>
            <pc:docMk/>
            <pc:sldMk cId="18364481" sldId="265"/>
            <ac:spMk id="16" creationId="{2F499EF0-FB45-C58B-CF1B-D10C2563A439}"/>
          </ac:spMkLst>
        </pc:spChg>
        <pc:spChg chg="mod">
          <ac:chgData name="Judith Landa" userId="12b9e8b93ae54123" providerId="Windows Live" clId="Web-{385EF587-D4F5-4A65-9464-A987A02548CC}" dt="2024-10-02T00:46:48.426" v="126" actId="1076"/>
          <ac:spMkLst>
            <pc:docMk/>
            <pc:sldMk cId="18364481" sldId="265"/>
            <ac:spMk id="17" creationId="{7F5A264C-92E4-0939-0F87-46F77E89C634}"/>
          </ac:spMkLst>
        </pc:spChg>
        <pc:spChg chg="mod">
          <ac:chgData name="Judith Landa" userId="12b9e8b93ae54123" providerId="Windows Live" clId="Web-{385EF587-D4F5-4A65-9464-A987A02548CC}" dt="2024-10-02T00:46:58.223" v="129" actId="20577"/>
          <ac:spMkLst>
            <pc:docMk/>
            <pc:sldMk cId="18364481" sldId="265"/>
            <ac:spMk id="18" creationId="{E8378DB9-9913-F01B-1DB1-CE13C1572819}"/>
          </ac:spMkLst>
        </pc:spChg>
        <pc:spChg chg="mod">
          <ac:chgData name="Judith Landa" userId="12b9e8b93ae54123" providerId="Windows Live" clId="Web-{385EF587-D4F5-4A65-9464-A987A02548CC}" dt="2024-10-02T01:48:04.637" v="402" actId="1076"/>
          <ac:spMkLst>
            <pc:docMk/>
            <pc:sldMk cId="18364481" sldId="265"/>
            <ac:spMk id="20" creationId="{B02CB944-C7F6-5268-F2E1-99C182D51672}"/>
          </ac:spMkLst>
        </pc:spChg>
        <pc:picChg chg="mod">
          <ac:chgData name="Judith Landa" userId="12b9e8b93ae54123" providerId="Windows Live" clId="Web-{385EF587-D4F5-4A65-9464-A987A02548CC}" dt="2024-10-02T00:46:44.004" v="125" actId="1076"/>
          <ac:picMkLst>
            <pc:docMk/>
            <pc:sldMk cId="18364481" sldId="265"/>
            <ac:picMk id="6" creationId="{B9477B21-419F-F9B9-7DFB-E22251F249CF}"/>
          </ac:picMkLst>
        </pc:picChg>
        <pc:picChg chg="mod">
          <ac:chgData name="Judith Landa" userId="12b9e8b93ae54123" providerId="Windows Live" clId="Web-{385EF587-D4F5-4A65-9464-A987A02548CC}" dt="2024-10-02T00:46:35.894" v="123" actId="1076"/>
          <ac:picMkLst>
            <pc:docMk/>
            <pc:sldMk cId="18364481" sldId="265"/>
            <ac:picMk id="9" creationId="{3129D332-F3CC-9D22-F8BB-2E27D6A84823}"/>
          </ac:picMkLst>
        </pc:picChg>
        <pc:picChg chg="mod">
          <ac:chgData name="Judith Landa" userId="12b9e8b93ae54123" providerId="Windows Live" clId="Web-{385EF587-D4F5-4A65-9464-A987A02548CC}" dt="2024-10-02T01:27:45.766" v="345"/>
          <ac:picMkLst>
            <pc:docMk/>
            <pc:sldMk cId="18364481" sldId="265"/>
            <ac:picMk id="19" creationId="{A9536C5F-16F1-E042-AD6E-5C7A6146AEFE}"/>
          </ac:picMkLst>
        </pc:picChg>
      </pc:sldChg>
      <pc:sldChg chg="ord addAnim delAnim">
        <pc:chgData name="Judith Landa" userId="12b9e8b93ae54123" providerId="Windows Live" clId="Web-{385EF587-D4F5-4A65-9464-A987A02548CC}" dt="2024-10-02T03:05:17.246" v="1000"/>
        <pc:sldMkLst>
          <pc:docMk/>
          <pc:sldMk cId="2072904181" sldId="267"/>
        </pc:sldMkLst>
      </pc:sldChg>
      <pc:sldChg chg="modSp del">
        <pc:chgData name="Judith Landa" userId="12b9e8b93ae54123" providerId="Windows Live" clId="Web-{385EF587-D4F5-4A65-9464-A987A02548CC}" dt="2024-10-02T00:57:12.671" v="143"/>
        <pc:sldMkLst>
          <pc:docMk/>
          <pc:sldMk cId="3606985356" sldId="268"/>
        </pc:sldMkLst>
        <pc:spChg chg="mod">
          <ac:chgData name="Judith Landa" userId="12b9e8b93ae54123" providerId="Windows Live" clId="Web-{385EF587-D4F5-4A65-9464-A987A02548CC}" dt="2024-10-01T23:56:20.818" v="18" actId="20577"/>
          <ac:spMkLst>
            <pc:docMk/>
            <pc:sldMk cId="3606985356" sldId="268"/>
            <ac:spMk id="3" creationId="{976BB7BB-FF72-E0B6-6843-106EA108B8A3}"/>
          </ac:spMkLst>
        </pc:spChg>
      </pc:sldChg>
      <pc:sldChg chg="modSp add del replId">
        <pc:chgData name="Judith Landa" userId="12b9e8b93ae54123" providerId="Windows Live" clId="Web-{385EF587-D4F5-4A65-9464-A987A02548CC}" dt="2024-10-02T00:59:31.785" v="189"/>
        <pc:sldMkLst>
          <pc:docMk/>
          <pc:sldMk cId="3617778244" sldId="270"/>
        </pc:sldMkLst>
        <pc:spChg chg="mod">
          <ac:chgData name="Judith Landa" userId="12b9e8b93ae54123" providerId="Windows Live" clId="Web-{385EF587-D4F5-4A65-9464-A987A02548CC}" dt="2024-10-02T00:59:18.660" v="182" actId="20577"/>
          <ac:spMkLst>
            <pc:docMk/>
            <pc:sldMk cId="3617778244" sldId="270"/>
            <ac:spMk id="2" creationId="{F8E0A64B-7633-5C32-336C-B025736EF223}"/>
          </ac:spMkLst>
        </pc:spChg>
        <pc:spChg chg="mod">
          <ac:chgData name="Judith Landa" userId="12b9e8b93ae54123" providerId="Windows Live" clId="Web-{385EF587-D4F5-4A65-9464-A987A02548CC}" dt="2024-10-02T00:59:16.300" v="180" actId="20577"/>
          <ac:spMkLst>
            <pc:docMk/>
            <pc:sldMk cId="3617778244" sldId="270"/>
            <ac:spMk id="3" creationId="{EF6C9BD8-56C2-C557-558C-01D86D3AE0EE}"/>
          </ac:spMkLst>
        </pc:spChg>
      </pc:sldChg>
      <pc:sldChg chg="addSp delSp modSp add ord replId">
        <pc:chgData name="Judith Landa" userId="12b9e8b93ae54123" providerId="Windows Live" clId="Web-{385EF587-D4F5-4A65-9464-A987A02548CC}" dt="2024-10-02T03:24:18.460" v="1059" actId="1076"/>
        <pc:sldMkLst>
          <pc:docMk/>
          <pc:sldMk cId="6790699" sldId="271"/>
        </pc:sldMkLst>
        <pc:spChg chg="add mod">
          <ac:chgData name="Judith Landa" userId="12b9e8b93ae54123" providerId="Windows Live" clId="Web-{385EF587-D4F5-4A65-9464-A987A02548CC}" dt="2024-10-02T01:01:22.024" v="226" actId="1076"/>
          <ac:spMkLst>
            <pc:docMk/>
            <pc:sldMk cId="6790699" sldId="271"/>
            <ac:spMk id="4" creationId="{73546959-CD07-3910-80A4-C574D6DD46D7}"/>
          </ac:spMkLst>
        </pc:spChg>
        <pc:spChg chg="add mod">
          <ac:chgData name="Judith Landa" userId="12b9e8b93ae54123" providerId="Windows Live" clId="Web-{385EF587-D4F5-4A65-9464-A987A02548CC}" dt="2024-10-02T01:34:00.654" v="373" actId="1076"/>
          <ac:spMkLst>
            <pc:docMk/>
            <pc:sldMk cId="6790699" sldId="271"/>
            <ac:spMk id="6" creationId="{D83DAF73-77FD-5EE3-2D3F-CF6E519CCF26}"/>
          </ac:spMkLst>
        </pc:spChg>
        <pc:spChg chg="add del mod">
          <ac:chgData name="Judith Landa" userId="12b9e8b93ae54123" providerId="Windows Live" clId="Web-{385EF587-D4F5-4A65-9464-A987A02548CC}" dt="2024-10-02T02:36:49.451" v="792"/>
          <ac:spMkLst>
            <pc:docMk/>
            <pc:sldMk cId="6790699" sldId="271"/>
            <ac:spMk id="15" creationId="{ED085321-62BA-E54A-680E-8B6AA5DE8321}"/>
          </ac:spMkLst>
        </pc:spChg>
        <pc:picChg chg="add del">
          <ac:chgData name="Judith Landa" userId="12b9e8b93ae54123" providerId="Windows Live" clId="Web-{385EF587-D4F5-4A65-9464-A987A02548CC}" dt="2024-10-02T01:21:31.786" v="317"/>
          <ac:picMkLst>
            <pc:docMk/>
            <pc:sldMk cId="6790699" sldId="271"/>
            <ac:picMk id="8" creationId="{35A3A8D1-ECB7-7282-827D-615E7E6ED823}"/>
          </ac:picMkLst>
        </pc:picChg>
        <pc:picChg chg="mod">
          <ac:chgData name="Judith Landa" userId="12b9e8b93ae54123" providerId="Windows Live" clId="Web-{385EF587-D4F5-4A65-9464-A987A02548CC}" dt="2024-10-02T01:23:04.741" v="322"/>
          <ac:picMkLst>
            <pc:docMk/>
            <pc:sldMk cId="6790699" sldId="271"/>
            <ac:picMk id="9" creationId="{9619230F-463F-E28A-A19D-A99CA2FEC8AF}"/>
          </ac:picMkLst>
        </pc:picChg>
        <pc:picChg chg="add del">
          <ac:chgData name="Judith Landa" userId="12b9e8b93ae54123" providerId="Windows Live" clId="Web-{385EF587-D4F5-4A65-9464-A987A02548CC}" dt="2024-10-02T01:21:35.300" v="319"/>
          <ac:picMkLst>
            <pc:docMk/>
            <pc:sldMk cId="6790699" sldId="271"/>
            <ac:picMk id="13" creationId="{2D17DFCE-EB97-8782-EC0E-61FE575D6ECB}"/>
          </ac:picMkLst>
        </pc:picChg>
        <pc:picChg chg="add mod">
          <ac:chgData name="Judith Landa" userId="12b9e8b93ae54123" providerId="Windows Live" clId="Web-{385EF587-D4F5-4A65-9464-A987A02548CC}" dt="2024-10-02T03:24:18.460" v="1059" actId="1076"/>
          <ac:picMkLst>
            <pc:docMk/>
            <pc:sldMk cId="6790699" sldId="271"/>
            <ac:picMk id="14" creationId="{F22A6546-A0C9-8E8A-63E3-75C780067D62}"/>
          </ac:picMkLst>
        </pc:picChg>
      </pc:sldChg>
      <pc:sldChg chg="add del">
        <pc:chgData name="Judith Landa" userId="12b9e8b93ae54123" providerId="Windows Live" clId="Web-{385EF587-D4F5-4A65-9464-A987A02548CC}" dt="2024-10-02T00:47:59.304" v="132"/>
        <pc:sldMkLst>
          <pc:docMk/>
          <pc:sldMk cId="1863102329" sldId="271"/>
        </pc:sldMkLst>
      </pc:sldChg>
      <pc:sldChg chg="add del replId">
        <pc:chgData name="Judith Landa" userId="12b9e8b93ae54123" providerId="Windows Live" clId="Web-{385EF587-D4F5-4A65-9464-A987A02548CC}" dt="2024-10-02T00:48:10.570" v="134"/>
        <pc:sldMkLst>
          <pc:docMk/>
          <pc:sldMk cId="3442813400" sldId="271"/>
        </pc:sldMkLst>
      </pc:sldChg>
      <pc:sldChg chg="addSp delSp modSp add replId">
        <pc:chgData name="Judith Landa" userId="12b9e8b93ae54123" providerId="Windows Live" clId="Web-{385EF587-D4F5-4A65-9464-A987A02548CC}" dt="2024-10-02T03:22:58.083" v="1057"/>
        <pc:sldMkLst>
          <pc:docMk/>
          <pc:sldMk cId="4263720766" sldId="272"/>
        </pc:sldMkLst>
        <pc:spChg chg="add del mod">
          <ac:chgData name="Judith Landa" userId="12b9e8b93ae54123" providerId="Windows Live" clId="Web-{385EF587-D4F5-4A65-9464-A987A02548CC}" dt="2024-10-02T00:57:56.970" v="160"/>
          <ac:spMkLst>
            <pc:docMk/>
            <pc:sldMk cId="4263720766" sldId="272"/>
            <ac:spMk id="4" creationId="{8BAAF9D8-BB6B-855D-A545-C9AE7686B6E0}"/>
          </ac:spMkLst>
        </pc:spChg>
        <pc:spChg chg="del">
          <ac:chgData name="Judith Landa" userId="12b9e8b93ae54123" providerId="Windows Live" clId="Web-{385EF587-D4F5-4A65-9464-A987A02548CC}" dt="2024-10-02T00:57:55.391" v="159"/>
          <ac:spMkLst>
            <pc:docMk/>
            <pc:sldMk cId="4263720766" sldId="272"/>
            <ac:spMk id="6" creationId="{9C4548D2-5F19-57BA-9C69-02528552C436}"/>
          </ac:spMkLst>
        </pc:spChg>
        <pc:spChg chg="add del mod">
          <ac:chgData name="Judith Landa" userId="12b9e8b93ae54123" providerId="Windows Live" clId="Web-{385EF587-D4F5-4A65-9464-A987A02548CC}" dt="2024-10-02T00:58:00.626" v="161"/>
          <ac:spMkLst>
            <pc:docMk/>
            <pc:sldMk cId="4263720766" sldId="272"/>
            <ac:spMk id="7" creationId="{793097F5-57B1-144A-B09A-16B8B699CD18}"/>
          </ac:spMkLst>
        </pc:spChg>
        <pc:spChg chg="del">
          <ac:chgData name="Judith Landa" userId="12b9e8b93ae54123" providerId="Windows Live" clId="Web-{385EF587-D4F5-4A65-9464-A987A02548CC}" dt="2024-10-02T00:57:52.048" v="158"/>
          <ac:spMkLst>
            <pc:docMk/>
            <pc:sldMk cId="4263720766" sldId="272"/>
            <ac:spMk id="8" creationId="{0E27D051-C264-2BA6-959D-64D8A83E034C}"/>
          </ac:spMkLst>
        </pc:spChg>
        <pc:spChg chg="add mod">
          <ac:chgData name="Judith Landa" userId="12b9e8b93ae54123" providerId="Windows Live" clId="Web-{385EF587-D4F5-4A65-9464-A987A02548CC}" dt="2024-10-02T01:03:26.919" v="238" actId="1076"/>
          <ac:spMkLst>
            <pc:docMk/>
            <pc:sldMk cId="4263720766" sldId="272"/>
            <ac:spMk id="13" creationId="{6E8E6165-6E2E-2EEF-1D8B-07676E157FA0}"/>
          </ac:spMkLst>
        </pc:spChg>
        <pc:picChg chg="mod">
          <ac:chgData name="Judith Landa" userId="12b9e8b93ae54123" providerId="Windows Live" clId="Web-{385EF587-D4F5-4A65-9464-A987A02548CC}" dt="2024-10-02T01:24:07.571" v="326"/>
          <ac:picMkLst>
            <pc:docMk/>
            <pc:sldMk cId="4263720766" sldId="272"/>
            <ac:picMk id="9" creationId="{9619230F-463F-E28A-A19D-A99CA2FEC8AF}"/>
          </ac:picMkLst>
        </pc:picChg>
        <pc:picChg chg="add">
          <ac:chgData name="Judith Landa" userId="12b9e8b93ae54123" providerId="Windows Live" clId="Web-{385EF587-D4F5-4A65-9464-A987A02548CC}" dt="2024-10-02T01:44:59.849" v="397"/>
          <ac:picMkLst>
            <pc:docMk/>
            <pc:sldMk cId="4263720766" sldId="272"/>
            <ac:picMk id="15" creationId="{0B05822D-07FF-7A79-84D2-5AD65B3E05D5}"/>
          </ac:picMkLst>
        </pc:picChg>
        <pc:picChg chg="add mod">
          <ac:chgData name="Judith Landa" userId="12b9e8b93ae54123" providerId="Windows Live" clId="Web-{385EF587-D4F5-4A65-9464-A987A02548CC}" dt="2024-10-02T02:37:53.906" v="794" actId="14100"/>
          <ac:picMkLst>
            <pc:docMk/>
            <pc:sldMk cId="4263720766" sldId="272"/>
            <ac:picMk id="17" creationId="{90C38F3F-17C3-6CC7-9CD4-D2A2E5F8CF08}"/>
          </ac:picMkLst>
        </pc:picChg>
        <pc:picChg chg="add del mod">
          <ac:chgData name="Judith Landa" userId="12b9e8b93ae54123" providerId="Windows Live" clId="Web-{385EF587-D4F5-4A65-9464-A987A02548CC}" dt="2024-10-02T03:22:58.083" v="1057"/>
          <ac:picMkLst>
            <pc:docMk/>
            <pc:sldMk cId="4263720766" sldId="272"/>
            <ac:picMk id="18" creationId="{926C4D62-0043-A8AE-E670-AA87780B72FA}"/>
          </ac:picMkLst>
        </pc:picChg>
        <pc:picChg chg="add del mod">
          <ac:chgData name="Judith Landa" userId="12b9e8b93ae54123" providerId="Windows Live" clId="Web-{385EF587-D4F5-4A65-9464-A987A02548CC}" dt="2024-10-02T03:21:36.752" v="1054"/>
          <ac:picMkLst>
            <pc:docMk/>
            <pc:sldMk cId="4263720766" sldId="272"/>
            <ac:picMk id="19" creationId="{39FBF2EF-0856-F47F-4A3F-4889381F0AD1}"/>
          </ac:picMkLst>
        </pc:picChg>
      </pc:sldChg>
      <pc:sldChg chg="addSp delSp modSp add replId">
        <pc:chgData name="Judith Landa" userId="12b9e8b93ae54123" providerId="Windows Live" clId="Web-{385EF587-D4F5-4A65-9464-A987A02548CC}" dt="2024-10-02T02:40:10.302" v="799"/>
        <pc:sldMkLst>
          <pc:docMk/>
          <pc:sldMk cId="2293221413" sldId="273"/>
        </pc:sldMkLst>
        <pc:spChg chg="add mod">
          <ac:chgData name="Judith Landa" userId="12b9e8b93ae54123" providerId="Windows Live" clId="Web-{385EF587-D4F5-4A65-9464-A987A02548CC}" dt="2024-10-02T01:07:28.724" v="258" actId="1076"/>
          <ac:spMkLst>
            <pc:docMk/>
            <pc:sldMk cId="2293221413" sldId="273"/>
            <ac:spMk id="4" creationId="{FD042849-23EE-BDB4-5B77-9DF3695D518D}"/>
          </ac:spMkLst>
        </pc:spChg>
        <pc:spChg chg="add mod">
          <ac:chgData name="Judith Landa" userId="12b9e8b93ae54123" providerId="Windows Live" clId="Web-{385EF587-D4F5-4A65-9464-A987A02548CC}" dt="2024-10-02T02:14:38.146" v="568" actId="1076"/>
          <ac:spMkLst>
            <pc:docMk/>
            <pc:sldMk cId="2293221413" sldId="273"/>
            <ac:spMk id="6" creationId="{1DF9DA9E-10FB-B333-2938-F4D569AB339E}"/>
          </ac:spMkLst>
        </pc:spChg>
        <pc:picChg chg="del">
          <ac:chgData name="Judith Landa" userId="12b9e8b93ae54123" providerId="Windows Live" clId="Web-{385EF587-D4F5-4A65-9464-A987A02548CC}" dt="2024-10-02T02:40:09.927" v="798"/>
          <ac:picMkLst>
            <pc:docMk/>
            <pc:sldMk cId="2293221413" sldId="273"/>
            <ac:picMk id="3" creationId="{620E36F0-E02D-0B62-91A8-9C72896CE469}"/>
          </ac:picMkLst>
        </pc:picChg>
        <pc:picChg chg="add del mod">
          <ac:chgData name="Judith Landa" userId="12b9e8b93ae54123" providerId="Windows Live" clId="Web-{385EF587-D4F5-4A65-9464-A987A02548CC}" dt="2024-10-02T02:40:07.864" v="797"/>
          <ac:picMkLst>
            <pc:docMk/>
            <pc:sldMk cId="2293221413" sldId="273"/>
            <ac:picMk id="8" creationId="{92B6D090-DB4D-7F0C-6527-B1A13467ACB0}"/>
          </ac:picMkLst>
        </pc:picChg>
        <pc:picChg chg="mod">
          <ac:chgData name="Judith Landa" userId="12b9e8b93ae54123" providerId="Windows Live" clId="Web-{385EF587-D4F5-4A65-9464-A987A02548CC}" dt="2024-10-02T01:26:12.372" v="338"/>
          <ac:picMkLst>
            <pc:docMk/>
            <pc:sldMk cId="2293221413" sldId="273"/>
            <ac:picMk id="9" creationId="{9619230F-463F-E28A-A19D-A99CA2FEC8AF}"/>
          </ac:picMkLst>
        </pc:picChg>
        <pc:picChg chg="add del mod">
          <ac:chgData name="Judith Landa" userId="12b9e8b93ae54123" providerId="Windows Live" clId="Web-{385EF587-D4F5-4A65-9464-A987A02548CC}" dt="2024-10-02T02:11:56.624" v="560"/>
          <ac:picMkLst>
            <pc:docMk/>
            <pc:sldMk cId="2293221413" sldId="273"/>
            <ac:picMk id="11" creationId="{AEB7CBBF-D323-30EF-B8C9-85728569730C}"/>
          </ac:picMkLst>
        </pc:picChg>
        <pc:picChg chg="add mod">
          <ac:chgData name="Judith Landa" userId="12b9e8b93ae54123" providerId="Windows Live" clId="Web-{385EF587-D4F5-4A65-9464-A987A02548CC}" dt="2024-10-02T02:14:58.646" v="570"/>
          <ac:picMkLst>
            <pc:docMk/>
            <pc:sldMk cId="2293221413" sldId="273"/>
            <ac:picMk id="13" creationId="{D5FB90B8-7E5F-AFAB-329C-56466FD1E665}"/>
          </ac:picMkLst>
        </pc:picChg>
        <pc:picChg chg="add del">
          <ac:chgData name="Judith Landa" userId="12b9e8b93ae54123" providerId="Windows Live" clId="Web-{385EF587-D4F5-4A65-9464-A987A02548CC}" dt="2024-10-02T02:40:05.802" v="796"/>
          <ac:picMkLst>
            <pc:docMk/>
            <pc:sldMk cId="2293221413" sldId="273"/>
            <ac:picMk id="15" creationId="{4370D787-970C-E29E-71D8-4D7EAC9DD2E0}"/>
          </ac:picMkLst>
        </pc:picChg>
        <pc:picChg chg="add">
          <ac:chgData name="Judith Landa" userId="12b9e8b93ae54123" providerId="Windows Live" clId="Web-{385EF587-D4F5-4A65-9464-A987A02548CC}" dt="2024-10-02T02:40:10.302" v="799"/>
          <ac:picMkLst>
            <pc:docMk/>
            <pc:sldMk cId="2293221413" sldId="273"/>
            <ac:picMk id="17" creationId="{19CA9D0C-D4A1-F49D-3C44-5635437A30C5}"/>
          </ac:picMkLst>
        </pc:picChg>
      </pc:sldChg>
      <pc:sldChg chg="addSp modSp add replId">
        <pc:chgData name="Judith Landa" userId="12b9e8b93ae54123" providerId="Windows Live" clId="Web-{385EF587-D4F5-4A65-9464-A987A02548CC}" dt="2024-10-02T01:31:05.757" v="359" actId="1076"/>
        <pc:sldMkLst>
          <pc:docMk/>
          <pc:sldMk cId="1574859843" sldId="274"/>
        </pc:sldMkLst>
        <pc:spChg chg="add mod">
          <ac:chgData name="Judith Landa" userId="12b9e8b93ae54123" providerId="Windows Live" clId="Web-{385EF587-D4F5-4A65-9464-A987A02548CC}" dt="2024-10-02T01:04:50.140" v="242" actId="1076"/>
          <ac:spMkLst>
            <pc:docMk/>
            <pc:sldMk cId="1574859843" sldId="274"/>
            <ac:spMk id="4" creationId="{CD76FFA8-6D60-5C05-CB53-C728B6C5AA38}"/>
          </ac:spMkLst>
        </pc:spChg>
        <pc:spChg chg="add mod">
          <ac:chgData name="Judith Landa" userId="12b9e8b93ae54123" providerId="Windows Live" clId="Web-{385EF587-D4F5-4A65-9464-A987A02548CC}" dt="2024-10-02T01:04:50.140" v="243" actId="1076"/>
          <ac:spMkLst>
            <pc:docMk/>
            <pc:sldMk cId="1574859843" sldId="274"/>
            <ac:spMk id="6" creationId="{53251867-A632-55FD-D7F8-6A7B54504BD0}"/>
          </ac:spMkLst>
        </pc:spChg>
        <pc:picChg chg="add mod modCrop">
          <ac:chgData name="Judith Landa" userId="12b9e8b93ae54123" providerId="Windows Live" clId="Web-{385EF587-D4F5-4A65-9464-A987A02548CC}" dt="2024-10-02T01:31:05.757" v="359" actId="1076"/>
          <ac:picMkLst>
            <pc:docMk/>
            <pc:sldMk cId="1574859843" sldId="274"/>
            <ac:picMk id="8" creationId="{C9809CCE-5C9A-06C9-0060-97A94D8A4C46}"/>
          </ac:picMkLst>
        </pc:picChg>
        <pc:picChg chg="mod">
          <ac:chgData name="Judith Landa" userId="12b9e8b93ae54123" providerId="Windows Live" clId="Web-{385EF587-D4F5-4A65-9464-A987A02548CC}" dt="2024-10-02T01:24:30.634" v="328"/>
          <ac:picMkLst>
            <pc:docMk/>
            <pc:sldMk cId="1574859843" sldId="274"/>
            <ac:picMk id="9" creationId="{9619230F-463F-E28A-A19D-A99CA2FEC8AF}"/>
          </ac:picMkLst>
        </pc:picChg>
      </pc:sldChg>
      <pc:sldChg chg="addSp delSp modSp add replId">
        <pc:chgData name="Judith Landa" userId="12b9e8b93ae54123" providerId="Windows Live" clId="Web-{385EF587-D4F5-4A65-9464-A987A02548CC}" dt="2024-10-02T02:05:22.798" v="556"/>
        <pc:sldMkLst>
          <pc:docMk/>
          <pc:sldMk cId="825667891" sldId="275"/>
        </pc:sldMkLst>
        <pc:spChg chg="add mod">
          <ac:chgData name="Judith Landa" userId="12b9e8b93ae54123" providerId="Windows Live" clId="Web-{385EF587-D4F5-4A65-9464-A987A02548CC}" dt="2024-10-02T01:07:01.332" v="254" actId="1076"/>
          <ac:spMkLst>
            <pc:docMk/>
            <pc:sldMk cId="825667891" sldId="275"/>
            <ac:spMk id="4" creationId="{6AFA14BB-EB0A-2E48-0763-F1DB55F547DC}"/>
          </ac:spMkLst>
        </pc:spChg>
        <pc:spChg chg="add mod">
          <ac:chgData name="Judith Landa" userId="12b9e8b93ae54123" providerId="Windows Live" clId="Web-{385EF587-D4F5-4A65-9464-A987A02548CC}" dt="2024-10-02T02:00:59.867" v="532" actId="20577"/>
          <ac:spMkLst>
            <pc:docMk/>
            <pc:sldMk cId="825667891" sldId="275"/>
            <ac:spMk id="6" creationId="{03805CBD-6CEC-ABAB-0222-2B70E79A74F2}"/>
          </ac:spMkLst>
        </pc:spChg>
        <pc:spChg chg="add mod">
          <ac:chgData name="Judith Landa" userId="12b9e8b93ae54123" providerId="Windows Live" clId="Web-{385EF587-D4F5-4A65-9464-A987A02548CC}" dt="2024-10-02T02:04:07.781" v="553" actId="1076"/>
          <ac:spMkLst>
            <pc:docMk/>
            <pc:sldMk cId="825667891" sldId="275"/>
            <ac:spMk id="18" creationId="{3A48D459-5C20-025E-DBD0-2E0BD38EFF58}"/>
          </ac:spMkLst>
        </pc:spChg>
        <pc:picChg chg="del">
          <ac:chgData name="Judith Landa" userId="12b9e8b93ae54123" providerId="Windows Live" clId="Web-{385EF587-D4F5-4A65-9464-A987A02548CC}" dt="2024-10-02T01:31:56.665" v="369"/>
          <ac:picMkLst>
            <pc:docMk/>
            <pc:sldMk cId="825667891" sldId="275"/>
            <ac:picMk id="3" creationId="{620E36F0-E02D-0B62-91A8-9C72896CE469}"/>
          </ac:picMkLst>
        </pc:picChg>
        <pc:picChg chg="add del mod">
          <ac:chgData name="Judith Landa" userId="12b9e8b93ae54123" providerId="Windows Live" clId="Web-{385EF587-D4F5-4A65-9464-A987A02548CC}" dt="2024-10-02T01:18:24.247" v="297"/>
          <ac:picMkLst>
            <pc:docMk/>
            <pc:sldMk cId="825667891" sldId="275"/>
            <ac:picMk id="7" creationId="{8BC45DD5-014A-3CFB-E2BB-0835CA5DB7A9}"/>
          </ac:picMkLst>
        </pc:picChg>
        <pc:picChg chg="add del mod">
          <ac:chgData name="Judith Landa" userId="12b9e8b93ae54123" providerId="Windows Live" clId="Web-{385EF587-D4F5-4A65-9464-A987A02548CC}" dt="2024-10-02T01:20:07.063" v="305"/>
          <ac:picMkLst>
            <pc:docMk/>
            <pc:sldMk cId="825667891" sldId="275"/>
            <ac:picMk id="8" creationId="{E3A10E6A-25A0-21C3-A074-4CB23D246195}"/>
          </ac:picMkLst>
        </pc:picChg>
        <pc:picChg chg="del">
          <ac:chgData name="Judith Landa" userId="12b9e8b93ae54123" providerId="Windows Live" clId="Web-{385EF587-D4F5-4A65-9464-A987A02548CC}" dt="2024-10-02T01:19:20.545" v="301"/>
          <ac:picMkLst>
            <pc:docMk/>
            <pc:sldMk cId="825667891" sldId="275"/>
            <ac:picMk id="9" creationId="{9619230F-463F-E28A-A19D-A99CA2FEC8AF}"/>
          </ac:picMkLst>
        </pc:picChg>
        <pc:picChg chg="add del mod">
          <ac:chgData name="Judith Landa" userId="12b9e8b93ae54123" providerId="Windows Live" clId="Web-{385EF587-D4F5-4A65-9464-A987A02548CC}" dt="2024-10-02T01:24:57.404" v="332"/>
          <ac:picMkLst>
            <pc:docMk/>
            <pc:sldMk cId="825667891" sldId="275"/>
            <ac:picMk id="11" creationId="{93992B86-0FC9-1DBA-AADF-54127D91EDA2}"/>
          </ac:picMkLst>
        </pc:picChg>
        <pc:picChg chg="add mod">
          <ac:chgData name="Judith Landa" userId="12b9e8b93ae54123" providerId="Windows Live" clId="Web-{385EF587-D4F5-4A65-9464-A987A02548CC}" dt="2024-10-02T01:25:07.683" v="334" actId="1076"/>
          <ac:picMkLst>
            <pc:docMk/>
            <pc:sldMk cId="825667891" sldId="275"/>
            <ac:picMk id="14" creationId="{D2C12464-B888-CB19-0632-084675763A80}"/>
          </ac:picMkLst>
        </pc:picChg>
        <pc:picChg chg="add mod">
          <ac:chgData name="Judith Landa" userId="12b9e8b93ae54123" providerId="Windows Live" clId="Web-{385EF587-D4F5-4A65-9464-A987A02548CC}" dt="2024-10-02T01:32:25.479" v="372" actId="1076"/>
          <ac:picMkLst>
            <pc:docMk/>
            <pc:sldMk cId="825667891" sldId="275"/>
            <ac:picMk id="16" creationId="{6EE0C1D2-0A49-ECF2-1D44-16D5CC13CAA9}"/>
          </ac:picMkLst>
        </pc:picChg>
        <pc:picChg chg="add mod">
          <ac:chgData name="Judith Landa" userId="12b9e8b93ae54123" providerId="Windows Live" clId="Web-{385EF587-D4F5-4A65-9464-A987A02548CC}" dt="2024-10-02T02:05:22.798" v="556"/>
          <ac:picMkLst>
            <pc:docMk/>
            <pc:sldMk cId="825667891" sldId="275"/>
            <ac:picMk id="17" creationId="{A315506D-5A6A-A4B2-9B5B-A38978BC43B9}"/>
          </ac:picMkLst>
        </pc:picChg>
        <pc:picChg chg="add mod">
          <ac:chgData name="Judith Landa" userId="12b9e8b93ae54123" providerId="Windows Live" clId="Web-{385EF587-D4F5-4A65-9464-A987A02548CC}" dt="2024-10-02T02:03:53.841" v="550" actId="14100"/>
          <ac:picMkLst>
            <pc:docMk/>
            <pc:sldMk cId="825667891" sldId="275"/>
            <ac:picMk id="19" creationId="{5FF4C8AE-D397-7553-1293-33512C64E026}"/>
          </ac:picMkLst>
        </pc:picChg>
        <pc:picChg chg="add mod">
          <ac:chgData name="Judith Landa" userId="12b9e8b93ae54123" providerId="Windows Live" clId="Web-{385EF587-D4F5-4A65-9464-A987A02548CC}" dt="2024-10-02T02:03:59.982" v="552" actId="14100"/>
          <ac:picMkLst>
            <pc:docMk/>
            <pc:sldMk cId="825667891" sldId="275"/>
            <ac:picMk id="20" creationId="{4BA2A86D-9DD7-1ADB-6401-F378DE6562CD}"/>
          </ac:picMkLst>
        </pc:picChg>
      </pc:sldChg>
      <pc:sldChg chg="addSp modSp add replId">
        <pc:chgData name="Judith Landa" userId="12b9e8b93ae54123" providerId="Windows Live" clId="Web-{385EF587-D4F5-4A65-9464-A987A02548CC}" dt="2024-10-02T01:41:37.154" v="395" actId="1076"/>
        <pc:sldMkLst>
          <pc:docMk/>
          <pc:sldMk cId="2168197265" sldId="276"/>
        </pc:sldMkLst>
        <pc:spChg chg="add mod">
          <ac:chgData name="Judith Landa" userId="12b9e8b93ae54123" providerId="Windows Live" clId="Web-{385EF587-D4F5-4A65-9464-A987A02548CC}" dt="2024-10-02T01:07:14.661" v="256" actId="1076"/>
          <ac:spMkLst>
            <pc:docMk/>
            <pc:sldMk cId="2168197265" sldId="276"/>
            <ac:spMk id="4" creationId="{BD9D08F5-6038-CB9C-17E3-A9D2BEA9E2C8}"/>
          </ac:spMkLst>
        </pc:spChg>
        <pc:spChg chg="add mod">
          <ac:chgData name="Judith Landa" userId="12b9e8b93ae54123" providerId="Windows Live" clId="Web-{385EF587-D4F5-4A65-9464-A987A02548CC}" dt="2024-10-02T01:07:14.661" v="257" actId="1076"/>
          <ac:spMkLst>
            <pc:docMk/>
            <pc:sldMk cId="2168197265" sldId="276"/>
            <ac:spMk id="6" creationId="{80951F0A-493F-C95E-7CB3-6A1814168FDA}"/>
          </ac:spMkLst>
        </pc:spChg>
        <pc:picChg chg="add mod">
          <ac:chgData name="Judith Landa" userId="12b9e8b93ae54123" providerId="Windows Live" clId="Web-{385EF587-D4F5-4A65-9464-A987A02548CC}" dt="2024-10-02T01:41:37.154" v="395" actId="1076"/>
          <ac:picMkLst>
            <pc:docMk/>
            <pc:sldMk cId="2168197265" sldId="276"/>
            <ac:picMk id="8" creationId="{8EDD6CBD-C817-DCE3-41AF-498FC1B5E0AC}"/>
          </ac:picMkLst>
        </pc:picChg>
        <pc:picChg chg="mod">
          <ac:chgData name="Judith Landa" userId="12b9e8b93ae54123" providerId="Windows Live" clId="Web-{385EF587-D4F5-4A65-9464-A987A02548CC}" dt="2024-10-02T01:25:28.105" v="336"/>
          <ac:picMkLst>
            <pc:docMk/>
            <pc:sldMk cId="2168197265" sldId="276"/>
            <ac:picMk id="9" creationId="{9619230F-463F-E28A-A19D-A99CA2FEC8AF}"/>
          </ac:picMkLst>
        </pc:picChg>
      </pc:sldChg>
      <pc:sldChg chg="addSp delSp modSp add replId">
        <pc:chgData name="Judith Landa" userId="12b9e8b93ae54123" providerId="Windows Live" clId="Web-{385EF587-D4F5-4A65-9464-A987A02548CC}" dt="2024-10-02T03:22:31.394" v="1056"/>
        <pc:sldMkLst>
          <pc:docMk/>
          <pc:sldMk cId="3267295080" sldId="277"/>
        </pc:sldMkLst>
        <pc:spChg chg="add mod">
          <ac:chgData name="Judith Landa" userId="12b9e8b93ae54123" providerId="Windows Live" clId="Web-{385EF587-D4F5-4A65-9464-A987A02548CC}" dt="2024-10-02T01:08:55.383" v="274" actId="1076"/>
          <ac:spMkLst>
            <pc:docMk/>
            <pc:sldMk cId="3267295080" sldId="277"/>
            <ac:spMk id="4" creationId="{90ECA6D2-29DB-C705-3607-5257F02F00BD}"/>
          </ac:spMkLst>
        </pc:spChg>
        <pc:spChg chg="add mod">
          <ac:chgData name="Judith Landa" userId="12b9e8b93ae54123" providerId="Windows Live" clId="Web-{385EF587-D4F5-4A65-9464-A987A02548CC}" dt="2024-10-02T03:15:05.988" v="1042" actId="14100"/>
          <ac:spMkLst>
            <pc:docMk/>
            <pc:sldMk cId="3267295080" sldId="277"/>
            <ac:spMk id="6" creationId="{8B090B5B-2AF2-D5D1-20E1-EA81CC242B87}"/>
          </ac:spMkLst>
        </pc:spChg>
        <pc:spChg chg="add del mod">
          <ac:chgData name="Judith Landa" userId="12b9e8b93ae54123" providerId="Windows Live" clId="Web-{385EF587-D4F5-4A65-9464-A987A02548CC}" dt="2024-10-02T01:13:43.002" v="289"/>
          <ac:spMkLst>
            <pc:docMk/>
            <pc:sldMk cId="3267295080" sldId="277"/>
            <ac:spMk id="7" creationId="{BAE726BC-8851-E004-E3B3-AF74F81F87EB}"/>
          </ac:spMkLst>
        </pc:spChg>
        <pc:picChg chg="del">
          <ac:chgData name="Judith Landa" userId="12b9e8b93ae54123" providerId="Windows Live" clId="Web-{385EF587-D4F5-4A65-9464-A987A02548CC}" dt="2024-10-02T02:43:46.747" v="803"/>
          <ac:picMkLst>
            <pc:docMk/>
            <pc:sldMk cId="3267295080" sldId="277"/>
            <ac:picMk id="3" creationId="{620E36F0-E02D-0B62-91A8-9C72896CE469}"/>
          </ac:picMkLst>
        </pc:picChg>
        <pc:picChg chg="mod">
          <ac:chgData name="Judith Landa" userId="12b9e8b93ae54123" providerId="Windows Live" clId="Web-{385EF587-D4F5-4A65-9464-A987A02548CC}" dt="2024-10-02T01:26:44.248" v="343"/>
          <ac:picMkLst>
            <pc:docMk/>
            <pc:sldMk cId="3267295080" sldId="277"/>
            <ac:picMk id="9" creationId="{9619230F-463F-E28A-A19D-A99CA2FEC8AF}"/>
          </ac:picMkLst>
        </pc:picChg>
        <pc:picChg chg="add del mod">
          <ac:chgData name="Judith Landa" userId="12b9e8b93ae54123" providerId="Windows Live" clId="Web-{385EF587-D4F5-4A65-9464-A987A02548CC}" dt="2024-10-02T02:43:45.762" v="802"/>
          <ac:picMkLst>
            <pc:docMk/>
            <pc:sldMk cId="3267295080" sldId="277"/>
            <ac:picMk id="11" creationId="{5CD45488-F6A6-38F5-AEC2-8DC17FB5DEFE}"/>
          </ac:picMkLst>
        </pc:picChg>
        <pc:picChg chg="add">
          <ac:chgData name="Judith Landa" userId="12b9e8b93ae54123" providerId="Windows Live" clId="Web-{385EF587-D4F5-4A65-9464-A987A02548CC}" dt="2024-10-02T02:43:47.716" v="804"/>
          <ac:picMkLst>
            <pc:docMk/>
            <pc:sldMk cId="3267295080" sldId="277"/>
            <ac:picMk id="14" creationId="{64685208-0957-F19A-D934-D4052F97F005}"/>
          </ac:picMkLst>
        </pc:picChg>
        <pc:picChg chg="add del mod">
          <ac:chgData name="Judith Landa" userId="12b9e8b93ae54123" providerId="Windows Live" clId="Web-{385EF587-D4F5-4A65-9464-A987A02548CC}" dt="2024-10-02T03:17:39.744" v="1046"/>
          <ac:picMkLst>
            <pc:docMk/>
            <pc:sldMk cId="3267295080" sldId="277"/>
            <ac:picMk id="15" creationId="{43499AA7-C1E0-265C-D545-6382A5BB692D}"/>
          </ac:picMkLst>
        </pc:picChg>
        <pc:picChg chg="add del mod">
          <ac:chgData name="Judith Landa" userId="12b9e8b93ae54123" providerId="Windows Live" clId="Web-{385EF587-D4F5-4A65-9464-A987A02548CC}" dt="2024-10-02T03:18:53.965" v="1050"/>
          <ac:picMkLst>
            <pc:docMk/>
            <pc:sldMk cId="3267295080" sldId="277"/>
            <ac:picMk id="16" creationId="{59C42D77-FCA7-B20A-FB5A-ADDEBBE832DB}"/>
          </ac:picMkLst>
        </pc:picChg>
        <pc:picChg chg="add del mod">
          <ac:chgData name="Judith Landa" userId="12b9e8b93ae54123" providerId="Windows Live" clId="Web-{385EF587-D4F5-4A65-9464-A987A02548CC}" dt="2024-10-02T03:19:36.654" v="1052"/>
          <ac:picMkLst>
            <pc:docMk/>
            <pc:sldMk cId="3267295080" sldId="277"/>
            <ac:picMk id="17" creationId="{AD08D39C-6475-06DC-08F8-1F05A33A10F1}"/>
          </ac:picMkLst>
        </pc:picChg>
        <pc:picChg chg="add del mod">
          <ac:chgData name="Judith Landa" userId="12b9e8b93ae54123" providerId="Windows Live" clId="Web-{385EF587-D4F5-4A65-9464-A987A02548CC}" dt="2024-10-02T03:22:31.394" v="1056"/>
          <ac:picMkLst>
            <pc:docMk/>
            <pc:sldMk cId="3267295080" sldId="277"/>
            <ac:picMk id="18" creationId="{3921907E-B5EF-5CDA-AB2C-F22579A5D86E}"/>
          </ac:picMkLst>
        </pc:picChg>
      </pc:sldChg>
      <pc:sldChg chg="addSp delSp modSp add replId">
        <pc:chgData name="Judith Landa" userId="12b9e8b93ae54123" providerId="Windows Live" clId="Web-{385EF587-D4F5-4A65-9464-A987A02548CC}" dt="2024-10-02T03:15:39.489" v="1044"/>
        <pc:sldMkLst>
          <pc:docMk/>
          <pc:sldMk cId="1878095641" sldId="278"/>
        </pc:sldMkLst>
        <pc:spChg chg="add mod">
          <ac:chgData name="Judith Landa" userId="12b9e8b93ae54123" providerId="Windows Live" clId="Web-{385EF587-D4F5-4A65-9464-A987A02548CC}" dt="2024-10-02T01:07:52.068" v="264" actId="1076"/>
          <ac:spMkLst>
            <pc:docMk/>
            <pc:sldMk cId="1878095641" sldId="278"/>
            <ac:spMk id="4" creationId="{3EBB228B-9F7E-10B4-E474-A692E17E2318}"/>
          </ac:spMkLst>
        </pc:spChg>
        <pc:spChg chg="add mod">
          <ac:chgData name="Judith Landa" userId="12b9e8b93ae54123" providerId="Windows Live" clId="Web-{385EF587-D4F5-4A65-9464-A987A02548CC}" dt="2024-10-02T03:09:51.943" v="1016" actId="1076"/>
          <ac:spMkLst>
            <pc:docMk/>
            <pc:sldMk cId="1878095641" sldId="278"/>
            <ac:spMk id="6" creationId="{77D2A317-3AB5-77F2-B640-81E756873C05}"/>
          </ac:spMkLst>
        </pc:spChg>
        <pc:spChg chg="add del mod">
          <ac:chgData name="Judith Landa" userId="12b9e8b93ae54123" providerId="Windows Live" clId="Web-{385EF587-D4F5-4A65-9464-A987A02548CC}" dt="2024-10-02T03:15:39.489" v="1044"/>
          <ac:spMkLst>
            <pc:docMk/>
            <pc:sldMk cId="1878095641" sldId="278"/>
            <ac:spMk id="15" creationId="{D3A8968D-6459-DBFE-33C1-E28F8207B5BA}"/>
          </ac:spMkLst>
        </pc:spChg>
        <pc:picChg chg="add del">
          <ac:chgData name="Judith Landa" userId="12b9e8b93ae54123" providerId="Windows Live" clId="Web-{385EF587-D4F5-4A65-9464-A987A02548CC}" dt="2024-10-02T02:43:59.435" v="806"/>
          <ac:picMkLst>
            <pc:docMk/>
            <pc:sldMk cId="1878095641" sldId="278"/>
            <ac:picMk id="8" creationId="{17550F57-0B0E-1AC3-F96B-5F02F7521BBC}"/>
          </ac:picMkLst>
        </pc:picChg>
        <pc:picChg chg="mod">
          <ac:chgData name="Judith Landa" userId="12b9e8b93ae54123" providerId="Windows Live" clId="Web-{385EF587-D4F5-4A65-9464-A987A02548CC}" dt="2024-10-02T01:26:28.670" v="341"/>
          <ac:picMkLst>
            <pc:docMk/>
            <pc:sldMk cId="1878095641" sldId="278"/>
            <ac:picMk id="9" creationId="{9619230F-463F-E28A-A19D-A99CA2FEC8AF}"/>
          </ac:picMkLst>
        </pc:picChg>
        <pc:picChg chg="add del mod">
          <ac:chgData name="Judith Landa" userId="12b9e8b93ae54123" providerId="Windows Live" clId="Web-{385EF587-D4F5-4A65-9464-A987A02548CC}" dt="2024-10-02T02:43:58.419" v="805"/>
          <ac:picMkLst>
            <pc:docMk/>
            <pc:sldMk cId="1878095641" sldId="278"/>
            <ac:picMk id="13" creationId="{9D85EC63-FD2A-4E2D-A0EC-3316B020079F}"/>
          </ac:picMkLst>
        </pc:picChg>
        <pc:picChg chg="add mod ord">
          <ac:chgData name="Judith Landa" userId="12b9e8b93ae54123" providerId="Windows Live" clId="Web-{385EF587-D4F5-4A65-9464-A987A02548CC}" dt="2024-10-02T03:10:01.959" v="1017" actId="1076"/>
          <ac:picMkLst>
            <pc:docMk/>
            <pc:sldMk cId="1878095641" sldId="278"/>
            <ac:picMk id="14" creationId="{47095E52-44CA-BD74-8C42-89EDC9F6B56E}"/>
          </ac:picMkLst>
        </pc:picChg>
      </pc:sldChg>
      <pc:sldChg chg="addSp modSp new mod setBg addAnim modAnim">
        <pc:chgData name="Judith Landa" userId="12b9e8b93ae54123" providerId="Windows Live" clId="Web-{385EF587-D4F5-4A65-9464-A987A02548CC}" dt="2024-10-02T03:04:17.901" v="999" actId="20577"/>
        <pc:sldMkLst>
          <pc:docMk/>
          <pc:sldMk cId="2533692429" sldId="279"/>
        </pc:sldMkLst>
        <pc:spChg chg="add mod">
          <ac:chgData name="Judith Landa" userId="12b9e8b93ae54123" providerId="Windows Live" clId="Web-{385EF587-D4F5-4A65-9464-A987A02548CC}" dt="2024-10-02T03:04:17.901" v="999" actId="20577"/>
          <ac:spMkLst>
            <pc:docMk/>
            <pc:sldMk cId="2533692429" sldId="279"/>
            <ac:spMk id="2" creationId="{175D9375-4FC5-DD03-C423-8121141CC6E4}"/>
          </ac:spMkLst>
        </pc:spChg>
      </pc:sldChg>
    </pc:docChg>
  </pc:docChgLst>
  <pc:docChgLst>
    <pc:chgData name="Andrew Montemayor" userId="0970032ea825cdae" providerId="Windows Live" clId="Web-{D238A7AD-A3AD-42D4-912F-29E60B4C86C0}"/>
    <pc:docChg chg="modSld">
      <pc:chgData name="Andrew Montemayor" userId="0970032ea825cdae" providerId="Windows Live" clId="Web-{D238A7AD-A3AD-42D4-912F-29E60B4C86C0}" dt="2024-10-03T04:57:59.550" v="120" actId="20577"/>
      <pc:docMkLst>
        <pc:docMk/>
      </pc:docMkLst>
      <pc:sldChg chg="modSp">
        <pc:chgData name="Andrew Montemayor" userId="0970032ea825cdae" providerId="Windows Live" clId="Web-{D238A7AD-A3AD-42D4-912F-29E60B4C86C0}" dt="2024-10-03T04:57:59.550" v="120" actId="20577"/>
        <pc:sldMkLst>
          <pc:docMk/>
          <pc:sldMk cId="4263720766" sldId="272"/>
        </pc:sldMkLst>
        <pc:spChg chg="mod">
          <ac:chgData name="Andrew Montemayor" userId="0970032ea825cdae" providerId="Windows Live" clId="Web-{D238A7AD-A3AD-42D4-912F-29E60B4C86C0}" dt="2024-10-03T04:57:59.550" v="120" actId="20577"/>
          <ac:spMkLst>
            <pc:docMk/>
            <pc:sldMk cId="4263720766" sldId="272"/>
            <ac:spMk id="2" creationId="{52A42431-A732-C5F9-369F-9FE2A14C6275}"/>
          </ac:spMkLst>
        </pc:spChg>
      </pc:sldChg>
      <pc:sldChg chg="addSp delSp modSp">
        <pc:chgData name="Andrew Montemayor" userId="0970032ea825cdae" providerId="Windows Live" clId="Web-{D238A7AD-A3AD-42D4-912F-29E60B4C86C0}" dt="2024-10-03T04:37:27.814" v="118" actId="1076"/>
        <pc:sldMkLst>
          <pc:docMk/>
          <pc:sldMk cId="1574859843" sldId="274"/>
        </pc:sldMkLst>
        <pc:spChg chg="mod">
          <ac:chgData name="Andrew Montemayor" userId="0970032ea825cdae" providerId="Windows Live" clId="Web-{D238A7AD-A3AD-42D4-912F-29E60B4C86C0}" dt="2024-10-03T04:00:17.636" v="25" actId="20577"/>
          <ac:spMkLst>
            <pc:docMk/>
            <pc:sldMk cId="1574859843" sldId="274"/>
            <ac:spMk id="6" creationId="{53251867-A632-55FD-D7F8-6A7B54504BD0}"/>
          </ac:spMkLst>
        </pc:spChg>
        <pc:spChg chg="add del mod">
          <ac:chgData name="Andrew Montemayor" userId="0970032ea825cdae" providerId="Windows Live" clId="Web-{D238A7AD-A3AD-42D4-912F-29E60B4C86C0}" dt="2024-10-03T04:31:14.352" v="62"/>
          <ac:spMkLst>
            <pc:docMk/>
            <pc:sldMk cId="1574859843" sldId="274"/>
            <ac:spMk id="15" creationId="{5BAD6254-16F3-2A88-99E4-FBBE87D930CB}"/>
          </ac:spMkLst>
        </pc:spChg>
        <pc:spChg chg="add mod">
          <ac:chgData name="Andrew Montemayor" userId="0970032ea825cdae" providerId="Windows Live" clId="Web-{D238A7AD-A3AD-42D4-912F-29E60B4C86C0}" dt="2024-10-03T04:32:46.733" v="96" actId="1076"/>
          <ac:spMkLst>
            <pc:docMk/>
            <pc:sldMk cId="1574859843" sldId="274"/>
            <ac:spMk id="16" creationId="{E4500A23-E065-E3F9-531F-9235F110107D}"/>
          </ac:spMkLst>
        </pc:spChg>
        <pc:spChg chg="add del mod">
          <ac:chgData name="Andrew Montemayor" userId="0970032ea825cdae" providerId="Windows Live" clId="Web-{D238A7AD-A3AD-42D4-912F-29E60B4C86C0}" dt="2024-10-03T04:34:35.974" v="102"/>
          <ac:spMkLst>
            <pc:docMk/>
            <pc:sldMk cId="1574859843" sldId="274"/>
            <ac:spMk id="17" creationId="{FAD123B8-6C4D-A852-9087-1DA7B8E6870A}"/>
          </ac:spMkLst>
        </pc:spChg>
        <pc:spChg chg="add del">
          <ac:chgData name="Andrew Montemayor" userId="0970032ea825cdae" providerId="Windows Live" clId="Web-{D238A7AD-A3AD-42D4-912F-29E60B4C86C0}" dt="2024-10-03T04:35:29.243" v="104"/>
          <ac:spMkLst>
            <pc:docMk/>
            <pc:sldMk cId="1574859843" sldId="274"/>
            <ac:spMk id="18" creationId="{19328428-BA3F-7335-906F-D6164B4B1A2E}"/>
          </ac:spMkLst>
        </pc:spChg>
        <pc:spChg chg="add del">
          <ac:chgData name="Andrew Montemayor" userId="0970032ea825cdae" providerId="Windows Live" clId="Web-{D238A7AD-A3AD-42D4-912F-29E60B4C86C0}" dt="2024-10-03T04:35:43.885" v="106"/>
          <ac:spMkLst>
            <pc:docMk/>
            <pc:sldMk cId="1574859843" sldId="274"/>
            <ac:spMk id="19" creationId="{65D382FE-CC9B-E741-4616-E35BFB884361}"/>
          </ac:spMkLst>
        </pc:spChg>
        <pc:spChg chg="add mod ord">
          <ac:chgData name="Andrew Montemayor" userId="0970032ea825cdae" providerId="Windows Live" clId="Web-{D238A7AD-A3AD-42D4-912F-29E60B4C86C0}" dt="2024-10-03T04:36:55.186" v="114" actId="14100"/>
          <ac:spMkLst>
            <pc:docMk/>
            <pc:sldMk cId="1574859843" sldId="274"/>
            <ac:spMk id="20" creationId="{D10C593E-79F9-5128-EFE0-92EE18B686B8}"/>
          </ac:spMkLst>
        </pc:spChg>
        <pc:grpChg chg="add mod">
          <ac:chgData name="Andrew Montemayor" userId="0970032ea825cdae" providerId="Windows Live" clId="Web-{D238A7AD-A3AD-42D4-912F-29E60B4C86C0}" dt="2024-10-03T04:37:27.814" v="118" actId="1076"/>
          <ac:grpSpMkLst>
            <pc:docMk/>
            <pc:sldMk cId="1574859843" sldId="274"/>
            <ac:grpSpMk id="21" creationId="{7F237AFC-869C-2D8A-804B-AE66C7CCB653}"/>
          </ac:grpSpMkLst>
        </pc:grpChg>
        <pc:picChg chg="add del mod">
          <ac:chgData name="Andrew Montemayor" userId="0970032ea825cdae" providerId="Windows Live" clId="Web-{D238A7AD-A3AD-42D4-912F-29E60B4C86C0}" dt="2024-10-03T04:16:40.482" v="40"/>
          <ac:picMkLst>
            <pc:docMk/>
            <pc:sldMk cId="1574859843" sldId="274"/>
            <ac:picMk id="2" creationId="{07DCE1C1-6D34-01A0-1B36-70A73044819D}"/>
          </ac:picMkLst>
        </pc:picChg>
        <pc:picChg chg="add del mod">
          <ac:chgData name="Andrew Montemayor" userId="0970032ea825cdae" providerId="Windows Live" clId="Web-{D238A7AD-A3AD-42D4-912F-29E60B4C86C0}" dt="2024-10-03T04:16:39.482" v="39"/>
          <ac:picMkLst>
            <pc:docMk/>
            <pc:sldMk cId="1574859843" sldId="274"/>
            <ac:picMk id="5" creationId="{D839F0DD-8412-2F3D-AD7E-4C4907DA0A78}"/>
          </ac:picMkLst>
        </pc:picChg>
        <pc:picChg chg="add del mod">
          <ac:chgData name="Andrew Montemayor" userId="0970032ea825cdae" providerId="Windows Live" clId="Web-{D238A7AD-A3AD-42D4-912F-29E60B4C86C0}" dt="2024-10-03T04:16:38.232" v="38"/>
          <ac:picMkLst>
            <pc:docMk/>
            <pc:sldMk cId="1574859843" sldId="274"/>
            <ac:picMk id="7" creationId="{02CD50A2-B6F7-43C3-9045-246BFE6A4D03}"/>
          </ac:picMkLst>
        </pc:picChg>
        <pc:picChg chg="add mod">
          <ac:chgData name="Andrew Montemayor" userId="0970032ea825cdae" providerId="Windows Live" clId="Web-{D238A7AD-A3AD-42D4-912F-29E60B4C86C0}" dt="2024-10-03T04:37:18.750" v="117" actId="1076"/>
          <ac:picMkLst>
            <pc:docMk/>
            <pc:sldMk cId="1574859843" sldId="274"/>
            <ac:picMk id="11" creationId="{E4EC661D-2C35-BA05-B278-3DB04236AB0C}"/>
          </ac:picMkLst>
        </pc:picChg>
        <pc:picChg chg="add mod">
          <ac:chgData name="Andrew Montemayor" userId="0970032ea825cdae" providerId="Windows Live" clId="Web-{D238A7AD-A3AD-42D4-912F-29E60B4C86C0}" dt="2024-10-03T04:30:16.911" v="59" actId="14100"/>
          <ac:picMkLst>
            <pc:docMk/>
            <pc:sldMk cId="1574859843" sldId="274"/>
            <ac:picMk id="13" creationId="{1FCF52D9-082C-32B4-4325-3E772DC3BFF4}"/>
          </ac:picMkLst>
        </pc:picChg>
        <pc:picChg chg="add mod">
          <ac:chgData name="Andrew Montemayor" userId="0970032ea825cdae" providerId="Windows Live" clId="Web-{D238A7AD-A3AD-42D4-912F-29E60B4C86C0}" dt="2024-10-03T04:30:10.457" v="58" actId="14100"/>
          <ac:picMkLst>
            <pc:docMk/>
            <pc:sldMk cId="1574859843" sldId="274"/>
            <ac:picMk id="14" creationId="{BAE23389-C877-C5C7-AEBB-3F144862B3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29868-300C-4E3B-B4E0-CAF54966F045}" type="datetimeFigureOut">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D68DC-0C1D-44DE-86B8-7F079C504543}" type="slidenum">
              <a:t>‹#›</a:t>
            </a:fld>
            <a:endParaRPr lang="en-US"/>
          </a:p>
        </p:txBody>
      </p:sp>
    </p:spTree>
    <p:extLst>
      <p:ext uri="{BB962C8B-B14F-4D97-AF65-F5344CB8AC3E}">
        <p14:creationId xmlns:p14="http://schemas.microsoft.com/office/powerpoint/2010/main" val="2662003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7D68DC-0C1D-44DE-86B8-7F079C504543}" type="slidenum">
              <a:t>3</a:t>
            </a:fld>
            <a:endParaRPr lang="en-US"/>
          </a:p>
        </p:txBody>
      </p:sp>
    </p:spTree>
    <p:extLst>
      <p:ext uri="{BB962C8B-B14F-4D97-AF65-F5344CB8AC3E}">
        <p14:creationId xmlns:p14="http://schemas.microsoft.com/office/powerpoint/2010/main" val="275300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E70C-C1DF-9E48-DFF4-AFC908B3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A3B3E9-D88C-539A-8285-482ECBF14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321FC-F8A2-49F6-8D73-0DFCA54B9FCA}"/>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F7F1FCFC-19FC-BF61-F44F-40ECB4177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E80D6-7104-1B97-F77A-9FB80D567B5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2844881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B513-CF1D-82B3-DCC0-A120FF7D92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E1E152-8817-4734-1C1E-BE34F2402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55B8A-C6A7-18E3-8BBA-3849EAD30D19}"/>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F5FADD7A-A0C7-FE8A-A4E8-EDEC94147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3FCB2-721A-7FC9-F72D-994DDC7E50C2}"/>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487651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839E80-19EA-E3BF-945E-591AA1552B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AAA00E-59DF-A21D-B45F-A3807E1266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75862-7109-E2F6-6918-EDE1D31AE4BE}"/>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7212BEA2-6CC5-C15E-39D9-5255671E7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267B7-C3A1-4E0C-BBE5-4EACB6258318}"/>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217166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80-4D6C-8C61-29B3-69A6C8F25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FAF95-5843-ABF0-8ED9-F1F2B4AACE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52D93-8DDB-FEE8-959B-A607FD6DD568}"/>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2E0901F3-865E-290F-941D-B1734C95F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441E2-9658-9734-AA7A-B71A7488C1A8}"/>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02080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EE40-2206-ADFB-6376-12BBBBA523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11110F-1724-A7CB-FD36-5E22BCC3BE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64B9-0B14-AD07-DA26-AFE01BD8B17D}"/>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54621733-6B40-BBEA-9979-4121B8F5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1B07E-DD6E-0345-2D25-EFF9AA7A78DB}"/>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20306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00BE-DBFD-E3A4-C45C-E8FA973CF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D019D-CE63-D125-7706-164B0BEB4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083D7F-51B4-53E0-3A6A-0512CABB46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29484-D2D1-7772-9881-7742A52DEFB7}"/>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363465F7-1E33-7DFD-54B0-3EF366371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CE81-317B-08FC-8CEA-D25A2C5F8F72}"/>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76576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0A04-7E81-E91E-FF5C-1FC38013F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835925-F2FB-5430-4BF3-6218D39B1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E0305-BBA6-8527-196D-906C45B571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D67885-3F9B-C371-1F23-C31841B240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8CE4D1-CDAB-17AA-543D-FFF89CF523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76D674-4645-02DA-E1F7-24B753A26DC7}"/>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8" name="Footer Placeholder 7">
            <a:extLst>
              <a:ext uri="{FF2B5EF4-FFF2-40B4-BE49-F238E27FC236}">
                <a16:creationId xmlns:a16="http://schemas.microsoft.com/office/drawing/2014/main" id="{1E8D9914-8315-7BAE-5DEC-90CB10A588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FFF540-CE9A-7437-77BB-34D6CE203D7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56032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45B0-0AF4-5C64-39B7-95AE780E1C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A1956-8680-F368-CDD0-21A8E548AC7B}"/>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4" name="Footer Placeholder 3">
            <a:extLst>
              <a:ext uri="{FF2B5EF4-FFF2-40B4-BE49-F238E27FC236}">
                <a16:creationId xmlns:a16="http://schemas.microsoft.com/office/drawing/2014/main" id="{1DC31020-D056-629A-5D2E-3689EB50F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C72A9F-22E0-2CC0-1FC8-B5790B854526}"/>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4233432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624EF-A166-8A84-983C-280C9144C683}"/>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3" name="Footer Placeholder 2">
            <a:extLst>
              <a:ext uri="{FF2B5EF4-FFF2-40B4-BE49-F238E27FC236}">
                <a16:creationId xmlns:a16="http://schemas.microsoft.com/office/drawing/2014/main" id="{6863F9B7-3F6A-1831-C801-77341EE9D5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3B24F-0877-69F4-431F-E30F87776577}"/>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128631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DD3B-5DB3-E459-F3C0-1AF1B5440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E23B7-694F-2E02-D446-5D93F52C9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1AAD13-4E3F-AB02-4A09-1EB632B81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35272-1E51-D043-DD67-D768AF4E46E5}"/>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97F1A5E9-247B-FB76-B088-72BD02828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B7E57-E5F4-4742-E263-0F7822742A47}"/>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81602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B4C-9AF8-2662-4755-239771BB89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7E2BC5-FF42-7A25-E07D-D0DDAD501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54C45A-EE91-779F-AA82-8D3685CF6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8FEEA-BC69-3958-99EF-31BF8A7D30F6}"/>
              </a:ext>
            </a:extLst>
          </p:cNvPr>
          <p:cNvSpPr>
            <a:spLocks noGrp="1"/>
          </p:cNvSpPr>
          <p:nvPr>
            <p:ph type="dt" sz="half" idx="10"/>
          </p:nvPr>
        </p:nvSpPr>
        <p:spPr/>
        <p:txBody>
          <a:bodyPr/>
          <a:lstStyle/>
          <a:p>
            <a:fld id="{D5FAF2F3-5FFD-4171-A536-BBDEB88D6CD8}" type="datetimeFigureOut">
              <a:rPr lang="en-US" smtClean="0"/>
              <a:t>10/2/2024</a:t>
            </a:fld>
            <a:endParaRPr lang="en-US"/>
          </a:p>
        </p:txBody>
      </p:sp>
      <p:sp>
        <p:nvSpPr>
          <p:cNvPr id="6" name="Footer Placeholder 5">
            <a:extLst>
              <a:ext uri="{FF2B5EF4-FFF2-40B4-BE49-F238E27FC236}">
                <a16:creationId xmlns:a16="http://schemas.microsoft.com/office/drawing/2014/main" id="{5523818C-8BD8-D76D-AE0D-E0B449C7E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5F012-0BCC-B0C6-8B2A-C7397B81A991}"/>
              </a:ext>
            </a:extLst>
          </p:cNvPr>
          <p:cNvSpPr>
            <a:spLocks noGrp="1"/>
          </p:cNvSpPr>
          <p:nvPr>
            <p:ph type="sldNum" sz="quarter" idx="12"/>
          </p:nvPr>
        </p:nvSpPr>
        <p:spPr/>
        <p:txBody>
          <a:bodyPr/>
          <a:lstStyle/>
          <a:p>
            <a:fld id="{63B5D927-C2AD-4382-8AD0-0932B65754B8}" type="slidenum">
              <a:rPr lang="en-US" smtClean="0"/>
              <a:t>‹#›</a:t>
            </a:fld>
            <a:endParaRPr lang="en-US"/>
          </a:p>
        </p:txBody>
      </p:sp>
    </p:spTree>
    <p:extLst>
      <p:ext uri="{BB962C8B-B14F-4D97-AF65-F5344CB8AC3E}">
        <p14:creationId xmlns:p14="http://schemas.microsoft.com/office/powerpoint/2010/main" val="59384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92AFF-E5CB-F066-9B4E-93FBB6EA71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CAB1D2-6567-C512-A38E-E74EADB06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7F91D-0914-1A04-64DB-DA16659DD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FAF2F3-5FFD-4171-A536-BBDEB88D6CD8}" type="datetimeFigureOut">
              <a:rPr lang="en-US" smtClean="0"/>
              <a:t>10/2/2024</a:t>
            </a:fld>
            <a:endParaRPr lang="en-US"/>
          </a:p>
        </p:txBody>
      </p:sp>
      <p:sp>
        <p:nvSpPr>
          <p:cNvPr id="5" name="Footer Placeholder 4">
            <a:extLst>
              <a:ext uri="{FF2B5EF4-FFF2-40B4-BE49-F238E27FC236}">
                <a16:creationId xmlns:a16="http://schemas.microsoft.com/office/drawing/2014/main" id="{296DA2FD-05A8-3335-F8F3-CB7B7D1250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A801A1-581B-45DF-BD94-32B414BF4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B5D927-C2AD-4382-8AD0-0932B65754B8}" type="slidenum">
              <a:rPr lang="en-US" smtClean="0"/>
              <a:t>‹#›</a:t>
            </a:fld>
            <a:endParaRPr lang="en-US"/>
          </a:p>
        </p:txBody>
      </p:sp>
    </p:spTree>
    <p:extLst>
      <p:ext uri="{BB962C8B-B14F-4D97-AF65-F5344CB8AC3E}">
        <p14:creationId xmlns:p14="http://schemas.microsoft.com/office/powerpoint/2010/main" val="505117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pngall.com/film-png" TargetMode="External"/><Relationship Id="rId7"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hyperlink" Target="https://coolors.co/palette/000000-14213d-fca311-e5e5e5-ffffff" TargetMode="External"/><Relationship Id="rId3" Type="http://schemas.openxmlformats.org/officeDocument/2006/relationships/hyperlink" Target="https://public.tableau.com/app/profile/angela.drucioc/viz/TimeSeriesAnalyse/Tableaudebord2" TargetMode="External"/><Relationship Id="rId7" Type="http://schemas.openxmlformats.org/officeDocument/2006/relationships/hyperlink" Target="https://coolors.co/palette/0466c8-0353a4-023e7d-002855-001845-001233-33415c-5c677d-7d8597-979dac" TargetMode="External"/><Relationship Id="rId2" Type="http://schemas.openxmlformats.org/officeDocument/2006/relationships/hyperlink" Target="https://github.com/ajmonte0920/BootCamp24-project-4-group-08" TargetMode="External"/><Relationship Id="rId1" Type="http://schemas.openxmlformats.org/officeDocument/2006/relationships/slideLayout" Target="../slideLayouts/slideLayout7.xml"/><Relationship Id="rId6" Type="http://schemas.openxmlformats.org/officeDocument/2006/relationships/hyperlink" Target="https://coolors.co/palette/353535-3c6e71-ffffff-d9d9d9-284b63" TargetMode="External"/><Relationship Id="rId5" Type="http://schemas.openxmlformats.org/officeDocument/2006/relationships/hyperlink" Target="https://public.tableau.com/app/profile/jules.claeys/viz/VancouverCanucksSeasonRecapSportsVizSunday/TeamDashboard" TargetMode="External"/><Relationship Id="rId4" Type="http://schemas.openxmlformats.org/officeDocument/2006/relationships/hyperlink" Target="https://public.tableau.com/app/profile/ryansoares/viz/TrendsinTVShowGenres/TrendsinTVShowGenres" TargetMode="External"/><Relationship Id="rId9" Type="http://schemas.openxmlformats.org/officeDocument/2006/relationships/hyperlink" Target="https://coolors.co/palette/0d1321-1d2d44-3e5c76-748cab-f0ebd8"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hyperlink" Target="https://alea.eus/komunitatea/A027/1571161092213-netflix"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www.flickr.com/photos/ginnerobot/4300623468"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tflix">
            <a:hlinkClick r:id="" action="ppaction://media"/>
            <a:extLst>
              <a:ext uri="{FF2B5EF4-FFF2-40B4-BE49-F238E27FC236}">
                <a16:creationId xmlns:a16="http://schemas.microsoft.com/office/drawing/2014/main" id="{9D2AD7FD-8F29-962C-6D86-CEFCD8DC6E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4" y="1954"/>
            <a:ext cx="12195907" cy="6854092"/>
          </a:xfrm>
          <a:prstGeom prst="rect">
            <a:avLst/>
          </a:prstGeom>
        </p:spPr>
      </p:pic>
    </p:spTree>
    <p:extLst>
      <p:ext uri="{BB962C8B-B14F-4D97-AF65-F5344CB8AC3E}">
        <p14:creationId xmlns:p14="http://schemas.microsoft.com/office/powerpoint/2010/main" val="12327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film reel with a black background&#10;&#10;Description automatically generated">
            <a:extLst>
              <a:ext uri="{FF2B5EF4-FFF2-40B4-BE49-F238E27FC236}">
                <a16:creationId xmlns:a16="http://schemas.microsoft.com/office/drawing/2014/main" id="{47095E52-44CA-BD74-8C42-89EDC9F6B5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74858" y="4233"/>
            <a:ext cx="4246285" cy="6309783"/>
          </a:xfrm>
          <a:prstGeom prst="rect">
            <a:avLst/>
          </a:prstGeom>
        </p:spPr>
      </p:pic>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6"/>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7"/>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8"/>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3EBB228B-9F7E-10B4-E474-A692E17E2318}"/>
              </a:ext>
            </a:extLst>
          </p:cNvPr>
          <p:cNvSpPr>
            <a:spLocks noGrp="1"/>
          </p:cNvSpPr>
          <p:nvPr>
            <p:ph type="title"/>
          </p:nvPr>
        </p:nvSpPr>
        <p:spPr>
          <a:xfrm>
            <a:off x="552450" y="1359958"/>
            <a:ext cx="10515600" cy="1325563"/>
          </a:xfrm>
        </p:spPr>
        <p:txBody>
          <a:bodyPr/>
          <a:lstStyle/>
          <a:p>
            <a:r>
              <a:rPr lang="en-US">
                <a:solidFill>
                  <a:schemeClr val="bg1"/>
                </a:solidFill>
              </a:rPr>
              <a:t>limitations/bias</a:t>
            </a:r>
          </a:p>
          <a:p>
            <a:endParaRPr lang="en-US"/>
          </a:p>
        </p:txBody>
      </p:sp>
      <p:sp>
        <p:nvSpPr>
          <p:cNvPr id="6" name="Content Placeholder 2">
            <a:extLst>
              <a:ext uri="{FF2B5EF4-FFF2-40B4-BE49-F238E27FC236}">
                <a16:creationId xmlns:a16="http://schemas.microsoft.com/office/drawing/2014/main" id="{77D2A317-3AB5-77F2-B640-81E756873C05}"/>
              </a:ext>
            </a:extLst>
          </p:cNvPr>
          <p:cNvSpPr>
            <a:spLocks noGrp="1"/>
          </p:cNvSpPr>
          <p:nvPr>
            <p:ph idx="1"/>
          </p:nvPr>
        </p:nvSpPr>
        <p:spPr>
          <a:xfrm>
            <a:off x="605367" y="2344208"/>
            <a:ext cx="10515600" cy="2848505"/>
          </a:xfrm>
        </p:spPr>
        <p:txBody>
          <a:bodyPr vert="horz" lIns="91440" tIns="45720" rIns="91440" bIns="45720" rtlCol="0" anchor="t">
            <a:normAutofit/>
          </a:bodyPr>
          <a:lstStyle/>
          <a:p>
            <a:r>
              <a:rPr lang="en-US" sz="1800">
                <a:solidFill>
                  <a:schemeClr val="bg1"/>
                </a:solidFill>
                <a:ea typeface="+mn-lt"/>
                <a:cs typeface="+mn-lt"/>
              </a:rPr>
              <a:t>As with any dataset, there are some limitations and biases to consider. </a:t>
            </a:r>
          </a:p>
          <a:p>
            <a:r>
              <a:rPr lang="en-US" sz="1800">
                <a:solidFill>
                  <a:schemeClr val="bg1"/>
                </a:solidFill>
                <a:ea typeface="+mn-lt"/>
                <a:cs typeface="+mn-lt"/>
              </a:rPr>
              <a:t>First, there’s a time-period bias, where more recent movies tend to get more ratings due to easier access on modern platforms. </a:t>
            </a:r>
          </a:p>
          <a:p>
            <a:r>
              <a:rPr lang="en-US" sz="1800">
                <a:solidFill>
                  <a:schemeClr val="bg1"/>
                </a:solidFill>
                <a:ea typeface="+mn-lt"/>
                <a:cs typeface="+mn-lt"/>
              </a:rPr>
              <a:t>Then we have cultural bias, where films and directors from certain regions are more represented than others, which could skew our results. </a:t>
            </a:r>
          </a:p>
          <a:p>
            <a:r>
              <a:rPr lang="en-US" sz="1800">
                <a:solidFill>
                  <a:schemeClr val="bg1"/>
                </a:solidFill>
                <a:ea typeface="+mn-lt"/>
                <a:cs typeface="+mn-lt"/>
              </a:rPr>
              <a:t>Finally, there’s a rating aggregation bias, where averaging ratings for each director oversimplifies the variation within their individual films. </a:t>
            </a:r>
          </a:p>
          <a:p>
            <a:r>
              <a:rPr lang="en-US" sz="1800">
                <a:solidFill>
                  <a:schemeClr val="bg1"/>
                </a:solidFill>
                <a:ea typeface="+mn-lt"/>
                <a:cs typeface="+mn-lt"/>
              </a:rPr>
              <a:t>These biases are important to keep in mind as they may affect the conclusions we’ve drawn.</a:t>
            </a:r>
            <a:endParaRPr lang="en-US" sz="1800">
              <a:solidFill>
                <a:schemeClr val="bg1"/>
              </a:solidFill>
            </a:endParaRPr>
          </a:p>
        </p:txBody>
      </p:sp>
    </p:spTree>
    <p:extLst>
      <p:ext uri="{BB962C8B-B14F-4D97-AF65-F5344CB8AC3E}">
        <p14:creationId xmlns:p14="http://schemas.microsoft.com/office/powerpoint/2010/main" val="187809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90ECA6D2-29DB-C705-3607-5257F02F00BD}"/>
              </a:ext>
            </a:extLst>
          </p:cNvPr>
          <p:cNvSpPr>
            <a:spLocks noGrp="1"/>
          </p:cNvSpPr>
          <p:nvPr>
            <p:ph type="title"/>
          </p:nvPr>
        </p:nvSpPr>
        <p:spPr>
          <a:xfrm>
            <a:off x="531284" y="1603375"/>
            <a:ext cx="10515600" cy="870480"/>
          </a:xfrm>
        </p:spPr>
        <p:txBody>
          <a:bodyPr/>
          <a:lstStyle/>
          <a:p>
            <a:r>
              <a:rPr lang="en-US" dirty="0">
                <a:solidFill>
                  <a:schemeClr val="bg1"/>
                </a:solidFill>
                <a:ea typeface="+mj-lt"/>
                <a:cs typeface="+mj-lt"/>
              </a:rPr>
              <a:t>Future Work</a:t>
            </a:r>
            <a:endParaRPr lang="en-US" dirty="0">
              <a:solidFill>
                <a:schemeClr val="bg1"/>
              </a:solidFill>
            </a:endParaRPr>
          </a:p>
          <a:p>
            <a:endParaRPr lang="en-US"/>
          </a:p>
        </p:txBody>
      </p:sp>
      <p:sp>
        <p:nvSpPr>
          <p:cNvPr id="6" name="Content Placeholder 2">
            <a:extLst>
              <a:ext uri="{FF2B5EF4-FFF2-40B4-BE49-F238E27FC236}">
                <a16:creationId xmlns:a16="http://schemas.microsoft.com/office/drawing/2014/main" id="{8B090B5B-2AF2-D5D1-20E1-EA81CC242B87}"/>
              </a:ext>
            </a:extLst>
          </p:cNvPr>
          <p:cNvSpPr>
            <a:spLocks noGrp="1"/>
          </p:cNvSpPr>
          <p:nvPr>
            <p:ph idx="1"/>
          </p:nvPr>
        </p:nvSpPr>
        <p:spPr>
          <a:xfrm>
            <a:off x="499534" y="2344209"/>
            <a:ext cx="10928350" cy="2816755"/>
          </a:xfrm>
        </p:spPr>
        <p:txBody>
          <a:bodyPr vert="horz" lIns="91440" tIns="45720" rIns="91440" bIns="45720" rtlCol="0" anchor="t">
            <a:normAutofit/>
          </a:bodyPr>
          <a:lstStyle/>
          <a:p>
            <a:r>
              <a:rPr lang="en-US" sz="1800">
                <a:solidFill>
                  <a:schemeClr val="bg1"/>
                </a:solidFill>
                <a:ea typeface="+mn-lt"/>
                <a:cs typeface="+mn-lt"/>
              </a:rPr>
              <a:t>Looking ahead, we see several opportunities for expanding this project. </a:t>
            </a:r>
          </a:p>
          <a:p>
            <a:r>
              <a:rPr lang="en-US" sz="1800">
                <a:solidFill>
                  <a:schemeClr val="bg1"/>
                </a:solidFill>
                <a:ea typeface="+mn-lt"/>
                <a:cs typeface="+mn-lt"/>
              </a:rPr>
              <a:t>We could use machine learning models to predict future trends in movie genres and directorial success. </a:t>
            </a:r>
          </a:p>
          <a:p>
            <a:r>
              <a:rPr lang="en-US" sz="1800">
                <a:solidFill>
                  <a:schemeClr val="bg1"/>
                </a:solidFill>
                <a:ea typeface="+mn-lt"/>
                <a:cs typeface="+mn-lt"/>
              </a:rPr>
              <a:t>Incorporating additional factors, such as actor popularity or box office performance, could give us a more complete picture. </a:t>
            </a:r>
          </a:p>
          <a:p>
            <a:r>
              <a:rPr lang="en-US" sz="1800">
                <a:solidFill>
                  <a:schemeClr val="bg1"/>
                </a:solidFill>
                <a:ea typeface="+mn-lt"/>
                <a:cs typeface="+mn-lt"/>
              </a:rPr>
              <a:t>Lastly, addressing the biases we identified by weighing ratings or votes based on the time period or cultural context would provide more accurate insights. </a:t>
            </a:r>
          </a:p>
          <a:p>
            <a:r>
              <a:rPr lang="en-US" sz="1800">
                <a:solidFill>
                  <a:schemeClr val="bg1"/>
                </a:solidFill>
                <a:ea typeface="+mn-lt"/>
                <a:cs typeface="+mn-lt"/>
              </a:rPr>
              <a:t>These steps could further refine our analysis and help us draw even stronger conclusions.</a:t>
            </a:r>
            <a:endParaRPr lang="en-US" sz="1800">
              <a:solidFill>
                <a:schemeClr val="bg1"/>
              </a:solidFill>
            </a:endParaRPr>
          </a:p>
        </p:txBody>
      </p:sp>
      <p:pic>
        <p:nvPicPr>
          <p:cNvPr id="14" name="Picture 13" descr="A cartoon character of a blue hedgehog&#10;&#10;Description automatically generated">
            <a:extLst>
              <a:ext uri="{FF2B5EF4-FFF2-40B4-BE49-F238E27FC236}">
                <a16:creationId xmlns:a16="http://schemas.microsoft.com/office/drawing/2014/main" id="{64685208-0957-F19A-D934-D4052F97F005}"/>
              </a:ext>
            </a:extLst>
          </p:cNvPr>
          <p:cNvPicPr>
            <a:picLocks noChangeAspect="1"/>
          </p:cNvPicPr>
          <p:nvPr/>
        </p:nvPicPr>
        <p:blipFill>
          <a:blip r:embed="rId6"/>
          <a:stretch>
            <a:fillRect/>
          </a:stretch>
        </p:blipFill>
        <p:spPr>
          <a:xfrm>
            <a:off x="10872786" y="598934"/>
            <a:ext cx="552694" cy="541868"/>
          </a:xfrm>
          <a:prstGeom prst="rect">
            <a:avLst/>
          </a:prstGeom>
        </p:spPr>
      </p:pic>
    </p:spTree>
    <p:extLst>
      <p:ext uri="{BB962C8B-B14F-4D97-AF65-F5344CB8AC3E}">
        <p14:creationId xmlns:p14="http://schemas.microsoft.com/office/powerpoint/2010/main" val="326729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5D9375-4FC5-DD03-C423-8121141CC6E4}"/>
              </a:ext>
            </a:extLst>
          </p:cNvPr>
          <p:cNvSpPr txBox="1"/>
          <p:nvPr/>
        </p:nvSpPr>
        <p:spPr>
          <a:xfrm>
            <a:off x="3043518" y="-4482"/>
            <a:ext cx="6116170" cy="10587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Arial"/>
              </a:rPr>
              <a:t>Credits </a:t>
            </a:r>
          </a:p>
          <a:p>
            <a:pPr algn="ctr"/>
            <a:endParaRPr lang="en-US" sz="1000" b="1">
              <a:solidFill>
                <a:schemeClr val="bg1"/>
              </a:solidFill>
              <a:latin typeface="Calibri"/>
              <a:ea typeface="Calibri"/>
              <a:cs typeface="Arial"/>
            </a:endParaRPr>
          </a:p>
          <a:p>
            <a:pPr algn="ctr"/>
            <a:r>
              <a:rPr lang="en-US" sz="1400" b="1">
                <a:solidFill>
                  <a:srgbClr val="C00000"/>
                </a:solidFill>
                <a:latin typeface="Calibri"/>
                <a:ea typeface="Calibri"/>
                <a:cs typeface="Calibri"/>
              </a:rPr>
              <a:t>Starring</a:t>
            </a:r>
            <a:endParaRPr lang="en-US" sz="1400">
              <a:solidFill>
                <a:srgbClr val="C00000"/>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Andrew Montemayor</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Tableau Visualizations 1, Web App Development</a:t>
            </a:r>
            <a:endParaRPr lang="en-US" sz="1000" i="1">
              <a:solidFill>
                <a:schemeClr val="bg1"/>
              </a:solidFill>
              <a:latin typeface="Aptos"/>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Calibri"/>
                <a:cs typeface="Calibri"/>
              </a:rPr>
              <a:t>Judith Landa</a:t>
            </a:r>
            <a:endParaRPr lang="en-US" sz="1000">
              <a:solidFill>
                <a:schemeClr val="bg1"/>
              </a:solidFill>
              <a:latin typeface="Calibri"/>
              <a:ea typeface="Calibri"/>
              <a:cs typeface="Calibri"/>
            </a:endParaRPr>
          </a:p>
          <a:p>
            <a:pPr algn="ctr"/>
            <a:r>
              <a:rPr lang="en-US" sz="1000" i="1">
                <a:solidFill>
                  <a:schemeClr val="bg1"/>
                </a:solidFill>
                <a:latin typeface="Calibri"/>
                <a:ea typeface="Calibri"/>
                <a:cs typeface="Calibri"/>
              </a:rPr>
              <a:t>Tableau Visualizations 2, Slide Creation</a:t>
            </a:r>
            <a:endParaRPr lang="en-US">
              <a:solidFill>
                <a:schemeClr val="bg1"/>
              </a:solidFill>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Mason DeJesus</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Machine Learning Models, Data Analysis</a:t>
            </a:r>
            <a:endParaRPr lang="en-US" sz="1000" i="1">
              <a:solidFill>
                <a:schemeClr val="bg1"/>
              </a:solidFill>
              <a:latin typeface="Aptos"/>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Mathias Carnero</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Web App Hosting, Development Support</a:t>
            </a:r>
            <a:endParaRPr lang="en-US" sz="1000" i="1">
              <a:solidFill>
                <a:schemeClr val="bg1"/>
              </a:solidFill>
              <a:latin typeface="Aptos"/>
              <a:ea typeface="Calibri"/>
              <a:cs typeface="Calibri"/>
            </a:endParaRPr>
          </a:p>
          <a:p>
            <a:pPr algn="ctr"/>
            <a:endParaRPr lang="en-US" sz="1000" b="1">
              <a:solidFill>
                <a:schemeClr val="bg1"/>
              </a:solidFill>
              <a:latin typeface="Calibri"/>
              <a:ea typeface="Calibri"/>
              <a:cs typeface="Calibri"/>
            </a:endParaRPr>
          </a:p>
          <a:p>
            <a:pPr algn="ctr"/>
            <a:r>
              <a:rPr lang="en-US" sz="1000" b="1">
                <a:solidFill>
                  <a:schemeClr val="bg1"/>
                </a:solidFill>
                <a:latin typeface="Calibri"/>
                <a:ea typeface="Calibri"/>
                <a:cs typeface="Calibri"/>
              </a:rPr>
              <a:t>Andrew Montemayor, Judith Landa, Mason DeJesus, Mathias Carnero</a:t>
            </a:r>
            <a:endParaRPr lang="en-US" sz="1000">
              <a:solidFill>
                <a:schemeClr val="bg1"/>
              </a:solidFill>
              <a:latin typeface="Calibri"/>
              <a:ea typeface="Calibri"/>
              <a:cs typeface="Calibri"/>
            </a:endParaRPr>
          </a:p>
          <a:p>
            <a:pPr algn="ctr"/>
            <a:r>
              <a:rPr lang="en-US" sz="1000" i="1">
                <a:solidFill>
                  <a:schemeClr val="bg1"/>
                </a:solidFill>
                <a:latin typeface="Calibri"/>
                <a:ea typeface="Calibri"/>
                <a:cs typeface="Calibri"/>
              </a:rPr>
              <a:t>Write-up</a:t>
            </a:r>
            <a:endParaRPr lang="en-US">
              <a:solidFill>
                <a:schemeClr val="bg1"/>
              </a:solidFill>
              <a:latin typeface="Calibri"/>
              <a:ea typeface="Calibri"/>
              <a:cs typeface="Calibri"/>
            </a:endParaRPr>
          </a:p>
          <a:p>
            <a:pPr algn="ctr"/>
            <a:endParaRPr lang="en-US" sz="1000" i="1">
              <a:solidFill>
                <a:schemeClr val="bg1"/>
              </a:solidFill>
              <a:latin typeface="Calibri"/>
              <a:ea typeface="Calibri"/>
              <a:cs typeface="Arial"/>
            </a:endParaRPr>
          </a:p>
          <a:p>
            <a:pPr algn="ctr"/>
            <a:r>
              <a:rPr lang="en-US" sz="1400" b="1">
                <a:solidFill>
                  <a:srgbClr val="C00000"/>
                </a:solidFill>
                <a:latin typeface="Calibri"/>
                <a:ea typeface="Calibri"/>
                <a:cs typeface="Calibri"/>
              </a:rPr>
              <a:t>Produced By</a:t>
            </a:r>
            <a:endParaRPr lang="en-US" sz="1200">
              <a:solidFill>
                <a:srgbClr val="C00000"/>
              </a:solidFill>
              <a:latin typeface="Calibri"/>
              <a:ea typeface="Calibri"/>
              <a:cs typeface="Calibri"/>
            </a:endParaRPr>
          </a:p>
          <a:p>
            <a:pPr algn="ctr"/>
            <a:r>
              <a:rPr lang="en-US" sz="1000" b="1">
                <a:solidFill>
                  <a:schemeClr val="bg1"/>
                </a:solidFill>
                <a:latin typeface="Calibri"/>
                <a:ea typeface="+mn-lt"/>
                <a:cs typeface="+mn-lt"/>
              </a:rPr>
              <a:t>Project 4, Group 8</a:t>
            </a:r>
            <a:endParaRPr lang="en-US" sz="1000" b="1">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400" b="1">
                <a:solidFill>
                  <a:srgbClr val="C00000"/>
                </a:solidFill>
                <a:latin typeface="Calibri"/>
                <a:ea typeface="Calibri"/>
                <a:cs typeface="Calibri"/>
              </a:rPr>
              <a:t>Written By</a:t>
            </a:r>
            <a:endParaRPr lang="en-US" sz="1200">
              <a:solidFill>
                <a:srgbClr val="C00000"/>
              </a:solidFill>
              <a:latin typeface="Calibri"/>
              <a:ea typeface="Calibri"/>
              <a:cs typeface="Calibri"/>
            </a:endParaRPr>
          </a:p>
          <a:p>
            <a:pPr algn="ctr"/>
            <a:r>
              <a:rPr lang="en-US" sz="1000" b="1">
                <a:solidFill>
                  <a:schemeClr val="bg1"/>
                </a:solidFill>
                <a:latin typeface="Calibri"/>
                <a:ea typeface="+mn-lt"/>
                <a:cs typeface="+mn-lt"/>
              </a:rPr>
              <a:t>Andrew Montemayor</a:t>
            </a:r>
            <a:endParaRPr lang="en-US" sz="1000" b="1">
              <a:solidFill>
                <a:schemeClr val="bg1"/>
              </a:solidFill>
              <a:latin typeface="Aptos"/>
              <a:ea typeface="Calibri"/>
              <a:cs typeface="Calibri"/>
            </a:endParaRPr>
          </a:p>
          <a:p>
            <a:pPr algn="ctr"/>
            <a:r>
              <a:rPr lang="en-US" sz="1000" b="1">
                <a:solidFill>
                  <a:schemeClr val="bg1"/>
                </a:solidFill>
                <a:latin typeface="Calibri"/>
                <a:ea typeface="Calibri"/>
                <a:cs typeface="Calibri"/>
              </a:rPr>
              <a:t>Judith Landa</a:t>
            </a:r>
            <a:endParaRPr lang="en-US">
              <a:solidFill>
                <a:schemeClr val="bg1"/>
              </a:solidFill>
              <a:latin typeface="Calibri"/>
              <a:ea typeface="Calibri"/>
              <a:cs typeface="Calibri"/>
            </a:endParaRPr>
          </a:p>
          <a:p>
            <a:pPr algn="ctr"/>
            <a:r>
              <a:rPr lang="en-US" sz="1000" b="1">
                <a:solidFill>
                  <a:schemeClr val="bg1"/>
                </a:solidFill>
                <a:latin typeface="Calibri"/>
                <a:ea typeface="+mn-lt"/>
                <a:cs typeface="+mn-lt"/>
              </a:rPr>
              <a:t>Mason DeJesus</a:t>
            </a:r>
            <a:endParaRPr lang="en-US" sz="1000">
              <a:solidFill>
                <a:schemeClr val="bg1"/>
              </a:solidFill>
              <a:latin typeface="Calibri"/>
              <a:ea typeface="Calibri"/>
              <a:cs typeface="Calibri"/>
            </a:endParaRPr>
          </a:p>
          <a:p>
            <a:pPr algn="ctr"/>
            <a:r>
              <a:rPr lang="en-US" sz="1000" b="1">
                <a:solidFill>
                  <a:schemeClr val="bg1"/>
                </a:solidFill>
                <a:latin typeface="Calibri"/>
                <a:ea typeface="+mn-lt"/>
                <a:cs typeface="+mn-lt"/>
              </a:rPr>
              <a:t>Mathias Carnero</a:t>
            </a:r>
            <a:endParaRPr lang="en-US" sz="1000">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400" b="1">
                <a:solidFill>
                  <a:srgbClr val="C00000"/>
                </a:solidFill>
                <a:latin typeface="Calibri"/>
                <a:ea typeface="+mn-lt"/>
                <a:cs typeface="+mn-lt"/>
              </a:rPr>
              <a:t>Special Thanks To</a:t>
            </a:r>
            <a:endParaRPr lang="en-US" sz="1400" b="1">
              <a:solidFill>
                <a:srgbClr val="C00000"/>
              </a:solidFill>
              <a:latin typeface="Calibri"/>
              <a:ea typeface="Calibri"/>
              <a:cs typeface="Calibri"/>
            </a:endParaRPr>
          </a:p>
          <a:p>
            <a:pPr algn="ctr"/>
            <a:r>
              <a:rPr lang="en-US" sz="1000" b="1">
                <a:solidFill>
                  <a:schemeClr val="bg1"/>
                </a:solidFill>
                <a:latin typeface="Calibri"/>
                <a:ea typeface="+mn-lt"/>
                <a:cs typeface="+mn-lt"/>
              </a:rPr>
              <a:t>Kaggle</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For providing the dataset of over 16,000 movies spanning from 1910-2024</a:t>
            </a:r>
            <a:endParaRPr lang="en-US" sz="100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Metacritic</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For being the source of ratings and votes for the dataset</a:t>
            </a:r>
            <a:endParaRPr lang="en-US" sz="100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GitHub Community</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For hosting the project repository and code</a:t>
            </a:r>
            <a:endParaRPr lang="en-US" sz="1000">
              <a:solidFill>
                <a:schemeClr val="bg1"/>
              </a:solidFill>
              <a:latin typeface="Calibri"/>
              <a:ea typeface="Calibri"/>
              <a:cs typeface="Calibri"/>
            </a:endParaRPr>
          </a:p>
          <a:p>
            <a:pPr algn="ctr"/>
            <a:endParaRPr lang="en-US" sz="1000" i="1">
              <a:solidFill>
                <a:schemeClr val="bg1"/>
              </a:solidFill>
              <a:latin typeface="Calibri"/>
              <a:ea typeface="+mn-lt"/>
              <a:cs typeface="+mn-lt"/>
            </a:endParaRPr>
          </a:p>
          <a:p>
            <a:pPr algn="ctr"/>
            <a:r>
              <a:rPr lang="en-US" sz="1000" b="1">
                <a:solidFill>
                  <a:schemeClr val="bg1"/>
                </a:solidFill>
                <a:latin typeface="Calibri"/>
                <a:ea typeface="+mn-lt"/>
                <a:cs typeface="+mn-lt"/>
              </a:rPr>
              <a:t>Tableau Public</a:t>
            </a:r>
            <a:endParaRPr lang="en-US" sz="1000">
              <a:solidFill>
                <a:schemeClr val="bg1"/>
              </a:solidFill>
              <a:latin typeface="Calibri"/>
              <a:ea typeface="Calibri"/>
              <a:cs typeface="Calibri"/>
            </a:endParaRPr>
          </a:p>
          <a:p>
            <a:pPr algn="ctr"/>
            <a:r>
              <a:rPr lang="en-US" sz="1000" i="1">
                <a:solidFill>
                  <a:schemeClr val="bg1"/>
                </a:solidFill>
                <a:latin typeface="Calibri"/>
                <a:ea typeface="+mn-lt"/>
                <a:cs typeface="+mn-lt"/>
              </a:rPr>
              <a:t>For visualization inspiration and design ideas</a:t>
            </a:r>
            <a:endParaRPr lang="en-US" sz="1000">
              <a:solidFill>
                <a:schemeClr val="bg1"/>
              </a:solidFill>
              <a:latin typeface="Calibri"/>
              <a:ea typeface="Calibri"/>
              <a:cs typeface="Calibri"/>
            </a:endParaRPr>
          </a:p>
          <a:p>
            <a:pPr algn="ctr"/>
            <a:endParaRPr lang="en-US" sz="1000" b="1">
              <a:solidFill>
                <a:schemeClr val="bg1"/>
              </a:solidFill>
              <a:latin typeface="Calibri"/>
              <a:ea typeface="Calibri"/>
              <a:cs typeface="Arial"/>
            </a:endParaRPr>
          </a:p>
          <a:p>
            <a:pPr algn="ctr"/>
            <a:r>
              <a:rPr lang="en-US" sz="1000" b="1">
                <a:solidFill>
                  <a:schemeClr val="bg1"/>
                </a:solidFill>
                <a:latin typeface="Calibri"/>
                <a:ea typeface="Calibri"/>
                <a:cs typeface="Arial"/>
              </a:rPr>
              <a:t>Link to GitHub Repository:</a:t>
            </a:r>
            <a:br>
              <a:rPr lang="en-US" sz="1000">
                <a:latin typeface="Calibri"/>
              </a:rPr>
            </a:br>
            <a:r>
              <a:rPr lang="en-US" sz="1000">
                <a:solidFill>
                  <a:schemeClr val="bg1"/>
                </a:solidFill>
                <a:latin typeface="Calibri"/>
                <a:ea typeface="Calibri"/>
                <a:cs typeface="Arial"/>
                <a:hlinkClick r:id="rId2">
                  <a:extLst>
                    <a:ext uri="{A12FA001-AC4F-418D-AE19-62706E023703}">
                      <ahyp:hlinkClr xmlns:ahyp="http://schemas.microsoft.com/office/drawing/2018/hyperlinkcolor" val="tx"/>
                    </a:ext>
                  </a:extLst>
                </a:hlinkClick>
              </a:rPr>
              <a:t>https://github.com/ajmonte0920/BootCamp24-project-4-group-08</a:t>
            </a:r>
            <a:endParaRPr lang="en-US" sz="1000">
              <a:solidFill>
                <a:schemeClr val="bg1"/>
              </a:solidFill>
              <a:latin typeface="Calibri"/>
              <a:ea typeface="Calibri"/>
              <a:cs typeface="Arial"/>
            </a:endParaRPr>
          </a:p>
          <a:p>
            <a:pPr algn="ctr"/>
            <a:endParaRPr lang="en-US" sz="1000">
              <a:solidFill>
                <a:schemeClr val="bg1"/>
              </a:solidFill>
              <a:latin typeface="Calibri"/>
              <a:ea typeface="Calibri"/>
              <a:cs typeface="Arial"/>
            </a:endParaRPr>
          </a:p>
          <a:p>
            <a:pPr algn="ctr"/>
            <a:r>
              <a:rPr lang="en-US" sz="1000" b="1">
                <a:solidFill>
                  <a:schemeClr val="bg1"/>
                </a:solidFill>
                <a:latin typeface="Calibri"/>
                <a:ea typeface="Calibri"/>
                <a:cs typeface="Arial"/>
              </a:rPr>
              <a:t>Inspiration:</a:t>
            </a:r>
            <a:br>
              <a:rPr lang="en-US" sz="1000">
                <a:latin typeface="Calibri"/>
              </a:rPr>
            </a:br>
            <a:r>
              <a:rPr lang="en-US" sz="1000">
                <a:solidFill>
                  <a:schemeClr val="bg1"/>
                </a:solidFill>
                <a:latin typeface="Calibri"/>
                <a:ea typeface="Calibri"/>
                <a:cs typeface="Arial"/>
                <a:hlinkClick r:id="rId3">
                  <a:extLst>
                    <a:ext uri="{A12FA001-AC4F-418D-AE19-62706E023703}">
                      <ahyp:hlinkClr xmlns:ahyp="http://schemas.microsoft.com/office/drawing/2018/hyperlinkcolor" val="tx"/>
                    </a:ext>
                  </a:extLst>
                </a:hlinkClick>
              </a:rPr>
              <a:t>https://public.tableau.com/app/profile/angela.drucioc/viz/TimeSeriesAnalyse/Tableaudebord2</a:t>
            </a:r>
            <a:endParaRPr lang="en-US" sz="1000">
              <a:solidFill>
                <a:schemeClr val="bg1"/>
              </a:solidFill>
              <a:latin typeface="Calibri"/>
              <a:ea typeface="Calibri"/>
              <a:cs typeface="Arial"/>
            </a:endParaRPr>
          </a:p>
          <a:p>
            <a:pPr algn="ctr"/>
            <a:br>
              <a:rPr lang="en-US" sz="1000">
                <a:latin typeface="Calibri"/>
              </a:rPr>
            </a:br>
            <a:r>
              <a:rPr lang="en-US" sz="1000">
                <a:solidFill>
                  <a:schemeClr val="bg1"/>
                </a:solidFill>
                <a:latin typeface="Calibri"/>
                <a:ea typeface="Calibri"/>
                <a:cs typeface="Arial"/>
                <a:hlinkClick r:id="rId4">
                  <a:extLst>
                    <a:ext uri="{A12FA001-AC4F-418D-AE19-62706E023703}">
                      <ahyp:hlinkClr xmlns:ahyp="http://schemas.microsoft.com/office/drawing/2018/hyperlinkcolor" val="tx"/>
                    </a:ext>
                  </a:extLst>
                </a:hlinkClick>
              </a:rPr>
              <a:t>https://public.tableau.com/app/profile/ryansoares/viz/TrendsinTVShowGenres/TrendsinTVShowGenres</a:t>
            </a:r>
            <a:endParaRPr lang="en-US" sz="1000">
              <a:solidFill>
                <a:schemeClr val="bg1"/>
              </a:solidFill>
              <a:latin typeface="Calibri"/>
              <a:ea typeface="Calibri"/>
              <a:cs typeface="Arial"/>
            </a:endParaRPr>
          </a:p>
          <a:p>
            <a:pPr algn="ctr"/>
            <a:br>
              <a:rPr lang="en-US" sz="1000">
                <a:latin typeface="Calibri"/>
              </a:rPr>
            </a:br>
            <a:r>
              <a:rPr lang="en-US" sz="1000">
                <a:solidFill>
                  <a:schemeClr val="bg1"/>
                </a:solidFill>
                <a:latin typeface="Calibri"/>
                <a:ea typeface="Calibri"/>
                <a:cs typeface="Arial"/>
                <a:hlinkClick r:id="rId5">
                  <a:extLst>
                    <a:ext uri="{A12FA001-AC4F-418D-AE19-62706E023703}">
                      <ahyp:hlinkClr xmlns:ahyp="http://schemas.microsoft.com/office/drawing/2018/hyperlinkcolor" val="tx"/>
                    </a:ext>
                  </a:extLst>
                </a:hlinkClick>
              </a:rPr>
              <a:t>https://public.tableau.com/app/profile/jules.claeys/viz/VancouverCanucksSeasonRecapSportsVizSunday/TeamDashboard</a:t>
            </a:r>
            <a:endParaRPr lang="en-US" sz="1000">
              <a:solidFill>
                <a:schemeClr val="bg1"/>
              </a:solidFill>
              <a:latin typeface="Calibri"/>
              <a:ea typeface="Calibri"/>
              <a:cs typeface="Arial"/>
            </a:endParaRPr>
          </a:p>
          <a:p>
            <a:pPr algn="ctr"/>
            <a:br>
              <a:rPr lang="en-US" sz="1000">
                <a:latin typeface="Calibri"/>
              </a:rPr>
            </a:br>
            <a:r>
              <a:rPr lang="en-US" sz="1000" b="1">
                <a:solidFill>
                  <a:schemeClr val="bg1"/>
                </a:solidFill>
                <a:latin typeface="Calibri"/>
                <a:ea typeface="Calibri"/>
                <a:cs typeface="Arial"/>
              </a:rPr>
              <a:t>Color Theme:</a:t>
            </a:r>
            <a:br>
              <a:rPr lang="en-US" sz="1000">
                <a:latin typeface="Calibri"/>
              </a:rPr>
            </a:br>
            <a:r>
              <a:rPr lang="en-US" sz="1000">
                <a:solidFill>
                  <a:schemeClr val="bg1"/>
                </a:solidFill>
                <a:latin typeface="Calibri"/>
                <a:ea typeface="Calibri"/>
                <a:cs typeface="Arial"/>
                <a:hlinkClick r:id="rId6">
                  <a:extLst>
                    <a:ext uri="{A12FA001-AC4F-418D-AE19-62706E023703}">
                      <ahyp:hlinkClr xmlns:ahyp="http://schemas.microsoft.com/office/drawing/2018/hyperlinkcolor" val="tx"/>
                    </a:ext>
                  </a:extLst>
                </a:hlinkClick>
              </a:rPr>
              <a:t>https://coolors.co/palette/353535-3c6e71-ffffff-d9d9d9-284b63</a:t>
            </a:r>
            <a:endParaRPr lang="en-US" sz="1000">
              <a:solidFill>
                <a:schemeClr val="bg1"/>
              </a:solidFill>
              <a:latin typeface="Calibri"/>
              <a:ea typeface="Calibri"/>
              <a:cs typeface="Arial"/>
            </a:endParaRPr>
          </a:p>
          <a:p>
            <a:pPr algn="ctr"/>
            <a:br>
              <a:rPr lang="en-US" sz="1000">
                <a:latin typeface="Calibri"/>
              </a:rPr>
            </a:br>
            <a:r>
              <a:rPr lang="en-US" sz="1000">
                <a:solidFill>
                  <a:schemeClr val="bg1"/>
                </a:solidFill>
                <a:latin typeface="Calibri"/>
                <a:ea typeface="Calibri"/>
                <a:cs typeface="Arial"/>
                <a:hlinkClick r:id="rId7">
                  <a:extLst>
                    <a:ext uri="{A12FA001-AC4F-418D-AE19-62706E023703}">
                      <ahyp:hlinkClr xmlns:ahyp="http://schemas.microsoft.com/office/drawing/2018/hyperlinkcolor" val="tx"/>
                    </a:ext>
                  </a:extLst>
                </a:hlinkClick>
              </a:rPr>
              <a:t>https://coolors.co/palette/0466c8-0353a4-023e7d-002855-001845-001233-33415c-5c677d-7d8597-979dac</a:t>
            </a:r>
            <a:endParaRPr lang="en-US" sz="1000">
              <a:solidFill>
                <a:schemeClr val="bg1"/>
              </a:solidFill>
              <a:latin typeface="Calibri"/>
              <a:ea typeface="Calibri"/>
              <a:cs typeface="Arial"/>
            </a:endParaRPr>
          </a:p>
          <a:p>
            <a:pPr algn="ctr"/>
            <a:br>
              <a:rPr lang="en-US" sz="1000">
                <a:latin typeface="Calibri"/>
              </a:rPr>
            </a:br>
            <a:r>
              <a:rPr lang="en-US" sz="1000">
                <a:solidFill>
                  <a:schemeClr val="bg1"/>
                </a:solidFill>
                <a:latin typeface="Calibri"/>
                <a:ea typeface="Calibri"/>
                <a:cs typeface="Arial"/>
                <a:hlinkClick r:id="rId8">
                  <a:extLst>
                    <a:ext uri="{A12FA001-AC4F-418D-AE19-62706E023703}">
                      <ahyp:hlinkClr xmlns:ahyp="http://schemas.microsoft.com/office/drawing/2018/hyperlinkcolor" val="tx"/>
                    </a:ext>
                  </a:extLst>
                </a:hlinkClick>
              </a:rPr>
              <a:t>https://coolors.co/palette/000000-14213d-fca311-e5e5e5-ffffff</a:t>
            </a:r>
            <a:endParaRPr lang="en-US" sz="1000">
              <a:solidFill>
                <a:schemeClr val="bg1"/>
              </a:solidFill>
              <a:latin typeface="Calibri"/>
              <a:ea typeface="Calibri"/>
              <a:cs typeface="Arial"/>
              <a:hlinkClick r:id="" action="ppaction://noaction">
                <a:extLst>
                  <a:ext uri="{A12FA001-AC4F-418D-AE19-62706E023703}">
                    <ahyp:hlinkClr xmlns:ahyp="http://schemas.microsoft.com/office/drawing/2018/hyperlinkcolor" val="tx"/>
                  </a:ext>
                </a:extLst>
              </a:hlinkClick>
            </a:endParaRPr>
          </a:p>
          <a:p>
            <a:pPr algn="ctr"/>
            <a:br>
              <a:rPr lang="en-US" sz="1000">
                <a:latin typeface="Calibri"/>
              </a:rPr>
            </a:br>
            <a:r>
              <a:rPr lang="en-US" sz="1000">
                <a:solidFill>
                  <a:schemeClr val="bg1"/>
                </a:solidFill>
                <a:latin typeface="Calibri"/>
                <a:ea typeface="Calibri"/>
                <a:cs typeface="Arial"/>
                <a:hlinkClick r:id="rId9">
                  <a:extLst>
                    <a:ext uri="{A12FA001-AC4F-418D-AE19-62706E023703}">
                      <ahyp:hlinkClr xmlns:ahyp="http://schemas.microsoft.com/office/drawing/2018/hyperlinkcolor" val="tx"/>
                    </a:ext>
                  </a:extLst>
                </a:hlinkClick>
              </a:rPr>
              <a:t>https://coolors.co/palette/0d1321-1d2d44-3e5c76-748cab-f0ebd8</a:t>
            </a:r>
            <a:endParaRPr lang="en-US" sz="1000">
              <a:solidFill>
                <a:schemeClr val="bg1"/>
              </a:solidFill>
              <a:latin typeface="Calibri"/>
              <a:ea typeface="Calibri"/>
              <a:cs typeface="Calibri"/>
            </a:endParaRPr>
          </a:p>
          <a:p>
            <a:pPr algn="ctr"/>
            <a:endParaRPr lang="en-US" sz="1000">
              <a:solidFill>
                <a:schemeClr val="bg1"/>
              </a:solidFill>
              <a:latin typeface="Calibri"/>
              <a:ea typeface="+mn-lt"/>
              <a:cs typeface="+mn-lt"/>
            </a:endParaRPr>
          </a:p>
          <a:p>
            <a:pPr algn="ctr"/>
            <a:endParaRPr lang="en-US" sz="1000">
              <a:solidFill>
                <a:schemeClr val="bg1"/>
              </a:solidFill>
              <a:latin typeface="Calibri"/>
              <a:ea typeface="+mn-lt"/>
              <a:cs typeface="+mn-lt"/>
            </a:endParaRPr>
          </a:p>
          <a:p>
            <a:pPr algn="ctr"/>
            <a:r>
              <a:rPr lang="en-US" b="1">
                <a:solidFill>
                  <a:srgbClr val="C00000"/>
                </a:solidFill>
                <a:latin typeface="Calibri"/>
                <a:ea typeface="+mn-lt"/>
                <a:cs typeface="+mn-lt"/>
              </a:rPr>
              <a:t>The End</a:t>
            </a:r>
            <a:endParaRPr lang="en-US" b="1">
              <a:solidFill>
                <a:srgbClr val="C00000"/>
              </a:solidFill>
              <a:latin typeface="Calibri"/>
            </a:endParaRPr>
          </a:p>
        </p:txBody>
      </p:sp>
    </p:spTree>
    <p:extLst>
      <p:ext uri="{BB962C8B-B14F-4D97-AF65-F5344CB8AC3E}">
        <p14:creationId xmlns:p14="http://schemas.microsoft.com/office/powerpoint/2010/main" val="25336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000" fill="hold"/>
                                        <p:tgtEl>
                                          <p:spTgt spid="2"/>
                                        </p:tgtEl>
                                        <p:attrNameLst>
                                          <p:attrName>ppt_x</p:attrName>
                                        </p:attrNameLst>
                                      </p:cBhvr>
                                      <p:tavLst>
                                        <p:tav tm="0">
                                          <p:val>
                                            <p:strVal val="#ppt_x"/>
                                          </p:val>
                                        </p:tav>
                                        <p:tav tm="100000">
                                          <p:val>
                                            <p:strVal val="#ppt_x"/>
                                          </p:val>
                                        </p:tav>
                                      </p:tavLst>
                                    </p:anim>
                                    <p:anim calcmode="lin" valueType="num">
                                      <p:cBhvr additive="base">
                                        <p:cTn id="8" dur="7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000"/>
                            </p:stCondLst>
                            <p:childTnLst>
                              <p:par>
                                <p:cTn id="10" presetID="2" presetClass="exit" presetSubtype="1" fill="hold" grpId="1" nodeType="afterEffect">
                                  <p:stCondLst>
                                    <p:cond delay="0"/>
                                  </p:stCondLst>
                                  <p:childTnLst>
                                    <p:anim calcmode="lin" valueType="num">
                                      <p:cBhvr additive="base">
                                        <p:cTn id="11" dur="8000"/>
                                        <p:tgtEl>
                                          <p:spTgt spid="2"/>
                                        </p:tgtEl>
                                        <p:attrNameLst>
                                          <p:attrName>ppt_x</p:attrName>
                                        </p:attrNameLst>
                                      </p:cBhvr>
                                      <p:tavLst>
                                        <p:tav tm="0">
                                          <p:val>
                                            <p:strVal val="ppt_x"/>
                                          </p:val>
                                        </p:tav>
                                        <p:tav tm="100000">
                                          <p:val>
                                            <p:strVal val="ppt_x"/>
                                          </p:val>
                                        </p:tav>
                                      </p:tavLst>
                                    </p:anim>
                                    <p:anim calcmode="lin" valueType="num">
                                      <p:cBhvr additive="base">
                                        <p:cTn id="12" dur="8000"/>
                                        <p:tgtEl>
                                          <p:spTgt spid="2"/>
                                        </p:tgtEl>
                                        <p:attrNameLst>
                                          <p:attrName>ppt_y</p:attrName>
                                        </p:attrNameLst>
                                      </p:cBhvr>
                                      <p:tavLst>
                                        <p:tav tm="0">
                                          <p:val>
                                            <p:strVal val="ppt_y"/>
                                          </p:val>
                                        </p:tav>
                                        <p:tav tm="100000">
                                          <p:val>
                                            <p:strVal val="0-ppt_h/2"/>
                                          </p:val>
                                        </p:tav>
                                      </p:tavLst>
                                    </p:anim>
                                    <p:set>
                                      <p:cBhvr>
                                        <p:cTn id="13" dur="1" fill="hold">
                                          <p:stCondLst>
                                            <p:cond delay="7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Netflix">
            <a:extLst>
              <a:ext uri="{FF2B5EF4-FFF2-40B4-BE49-F238E27FC236}">
                <a16:creationId xmlns:a16="http://schemas.microsoft.com/office/drawing/2014/main" id="{D66DC450-3382-91B5-5E23-A63ADA790576}"/>
              </a:ext>
            </a:extLst>
          </p:cNvPr>
          <p:cNvPicPr>
            <a:picLocks noChangeAspect="1"/>
          </p:cNvPicPr>
          <p:nvPr/>
        </p:nvPicPr>
        <p:blipFill>
          <a:blip r:embed="rId2"/>
          <a:stretch>
            <a:fillRect/>
          </a:stretch>
        </p:blipFill>
        <p:spPr>
          <a:xfrm>
            <a:off x="1524000" y="391967"/>
            <a:ext cx="9144000" cy="6074065"/>
          </a:xfrm>
          <a:prstGeom prst="rect">
            <a:avLst/>
          </a:prstGeom>
          <a:ln>
            <a:noFill/>
          </a:ln>
          <a:effectLst>
            <a:softEdge rad="112500"/>
          </a:effectLst>
        </p:spPr>
      </p:pic>
      <p:sp>
        <p:nvSpPr>
          <p:cNvPr id="3" name="TextBox 2">
            <a:extLst>
              <a:ext uri="{FF2B5EF4-FFF2-40B4-BE49-F238E27FC236}">
                <a16:creationId xmlns:a16="http://schemas.microsoft.com/office/drawing/2014/main" id="{C4F8EE46-DD0F-F157-7794-73E9DB591183}"/>
              </a:ext>
            </a:extLst>
          </p:cNvPr>
          <p:cNvSpPr txBox="1"/>
          <p:nvPr/>
        </p:nvSpPr>
        <p:spPr>
          <a:xfrm>
            <a:off x="5683249" y="2328334"/>
            <a:ext cx="4106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rPr>
              <a:t>Thank you for watching </a:t>
            </a:r>
            <a:endParaRPr lang="en-US"/>
          </a:p>
        </p:txBody>
      </p:sp>
    </p:spTree>
    <p:extLst>
      <p:ext uri="{BB962C8B-B14F-4D97-AF65-F5344CB8AC3E}">
        <p14:creationId xmlns:p14="http://schemas.microsoft.com/office/powerpoint/2010/main" val="207290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black background with white text&#10;&#10;Description automatically generated">
            <a:extLst>
              <a:ext uri="{FF2B5EF4-FFF2-40B4-BE49-F238E27FC236}">
                <a16:creationId xmlns:a16="http://schemas.microsoft.com/office/drawing/2014/main" id="{5096189F-69BF-096E-7152-F815368EB963}"/>
              </a:ext>
            </a:extLst>
          </p:cNvPr>
          <p:cNvPicPr>
            <a:picLocks noChangeAspect="1"/>
          </p:cNvPicPr>
          <p:nvPr/>
        </p:nvPicPr>
        <p:blipFill>
          <a:blip r:embed="rId2"/>
          <a:stretch>
            <a:fillRect/>
          </a:stretch>
        </p:blipFill>
        <p:spPr>
          <a:xfrm>
            <a:off x="1988120" y="876870"/>
            <a:ext cx="7922684" cy="1329267"/>
          </a:xfrm>
          <a:prstGeom prst="rect">
            <a:avLst/>
          </a:prstGeom>
        </p:spPr>
      </p:pic>
      <p:sp>
        <p:nvSpPr>
          <p:cNvPr id="14" name="TextBox 13">
            <a:extLst>
              <a:ext uri="{FF2B5EF4-FFF2-40B4-BE49-F238E27FC236}">
                <a16:creationId xmlns:a16="http://schemas.microsoft.com/office/drawing/2014/main" id="{2BB29A27-33BF-0EFE-2751-6FAE0DBAE9CE}"/>
              </a:ext>
            </a:extLst>
          </p:cNvPr>
          <p:cNvSpPr txBox="1"/>
          <p:nvPr/>
        </p:nvSpPr>
        <p:spPr>
          <a:xfrm>
            <a:off x="1328618" y="4215422"/>
            <a:ext cx="17144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Mason DeJesus</a:t>
            </a:r>
          </a:p>
        </p:txBody>
      </p:sp>
      <p:sp>
        <p:nvSpPr>
          <p:cNvPr id="15" name="TextBox 14">
            <a:extLst>
              <a:ext uri="{FF2B5EF4-FFF2-40B4-BE49-F238E27FC236}">
                <a16:creationId xmlns:a16="http://schemas.microsoft.com/office/drawing/2014/main" id="{B8AFC993-0A4B-D325-A469-28F71385FF17}"/>
              </a:ext>
            </a:extLst>
          </p:cNvPr>
          <p:cNvSpPr txBox="1"/>
          <p:nvPr/>
        </p:nvSpPr>
        <p:spPr>
          <a:xfrm>
            <a:off x="3275950" y="4215421"/>
            <a:ext cx="17144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Mathias Carnero</a:t>
            </a:r>
          </a:p>
        </p:txBody>
      </p:sp>
      <p:sp>
        <p:nvSpPr>
          <p:cNvPr id="16" name="TextBox 15">
            <a:extLst>
              <a:ext uri="{FF2B5EF4-FFF2-40B4-BE49-F238E27FC236}">
                <a16:creationId xmlns:a16="http://schemas.microsoft.com/office/drawing/2014/main" id="{2F499EF0-FB45-C58B-CF1B-D10C2563A439}"/>
              </a:ext>
            </a:extLst>
          </p:cNvPr>
          <p:cNvSpPr txBox="1"/>
          <p:nvPr/>
        </p:nvSpPr>
        <p:spPr>
          <a:xfrm>
            <a:off x="5095470" y="4233332"/>
            <a:ext cx="19579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Andrew Montemayor</a:t>
            </a:r>
          </a:p>
        </p:txBody>
      </p:sp>
      <p:sp>
        <p:nvSpPr>
          <p:cNvPr id="17" name="TextBox 16">
            <a:extLst>
              <a:ext uri="{FF2B5EF4-FFF2-40B4-BE49-F238E27FC236}">
                <a16:creationId xmlns:a16="http://schemas.microsoft.com/office/drawing/2014/main" id="{7F5A264C-92E4-0939-0F87-46F77E89C634}"/>
              </a:ext>
            </a:extLst>
          </p:cNvPr>
          <p:cNvSpPr txBox="1"/>
          <p:nvPr/>
        </p:nvSpPr>
        <p:spPr>
          <a:xfrm>
            <a:off x="7232487" y="4233333"/>
            <a:ext cx="16721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Judith Landa</a:t>
            </a:r>
          </a:p>
        </p:txBody>
      </p:sp>
      <p:sp>
        <p:nvSpPr>
          <p:cNvPr id="18" name="TextBox 17">
            <a:extLst>
              <a:ext uri="{FF2B5EF4-FFF2-40B4-BE49-F238E27FC236}">
                <a16:creationId xmlns:a16="http://schemas.microsoft.com/office/drawing/2014/main" id="{E8378DB9-9913-F01B-1DB1-CE13C1572819}"/>
              </a:ext>
            </a:extLst>
          </p:cNvPr>
          <p:cNvSpPr txBox="1"/>
          <p:nvPr/>
        </p:nvSpPr>
        <p:spPr>
          <a:xfrm>
            <a:off x="9581986" y="4230890"/>
            <a:ext cx="9101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Kids</a:t>
            </a:r>
          </a:p>
        </p:txBody>
      </p:sp>
      <p:pic>
        <p:nvPicPr>
          <p:cNvPr id="19" name="Picture 18" descr="A red text on a black background&#10;&#10;Description automatically generated">
            <a:extLst>
              <a:ext uri="{FF2B5EF4-FFF2-40B4-BE49-F238E27FC236}">
                <a16:creationId xmlns:a16="http://schemas.microsoft.com/office/drawing/2014/main" id="{A9536C5F-16F1-E042-AD6E-5C7A6146AE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Lst>
          </a:blip>
          <a:stretch>
            <a:fillRect/>
          </a:stretch>
        </p:blipFill>
        <p:spPr>
          <a:xfrm>
            <a:off x="9879541" y="5817440"/>
            <a:ext cx="2021417" cy="599454"/>
          </a:xfrm>
          <a:prstGeom prst="rect">
            <a:avLst/>
          </a:prstGeom>
        </p:spPr>
      </p:pic>
      <p:sp>
        <p:nvSpPr>
          <p:cNvPr id="20" name="TextBox 19">
            <a:extLst>
              <a:ext uri="{FF2B5EF4-FFF2-40B4-BE49-F238E27FC236}">
                <a16:creationId xmlns:a16="http://schemas.microsoft.com/office/drawing/2014/main" id="{B02CB944-C7F6-5268-F2E1-99C182D51672}"/>
              </a:ext>
            </a:extLst>
          </p:cNvPr>
          <p:cNvSpPr txBox="1"/>
          <p:nvPr/>
        </p:nvSpPr>
        <p:spPr>
          <a:xfrm>
            <a:off x="4639734" y="1729317"/>
            <a:ext cx="2605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Aptos Display"/>
              </a:rPr>
              <a:t>Project 4 – Group 8</a:t>
            </a:r>
            <a:r>
              <a:rPr lang="en-US" sz="2400">
                <a:solidFill>
                  <a:srgbClr val="002060"/>
                </a:solidFill>
                <a:latin typeface="Aptos Display"/>
              </a:rPr>
              <a:t> </a:t>
            </a:r>
            <a:r>
              <a:rPr lang="en-US" sz="2400">
                <a:latin typeface="Aptos Display"/>
              </a:rPr>
              <a:t>​</a:t>
            </a:r>
            <a:endParaRPr lang="en-US" sz="2400"/>
          </a:p>
        </p:txBody>
      </p:sp>
      <p:pic>
        <p:nvPicPr>
          <p:cNvPr id="2" name="Picture 1" descr="A cartoon face with a red mask&#10;&#10;Description automatically generated">
            <a:extLst>
              <a:ext uri="{FF2B5EF4-FFF2-40B4-BE49-F238E27FC236}">
                <a16:creationId xmlns:a16="http://schemas.microsoft.com/office/drawing/2014/main" id="{A1F78A61-2B55-8881-484A-41540E5019CC}"/>
              </a:ext>
            </a:extLst>
          </p:cNvPr>
          <p:cNvPicPr>
            <a:picLocks noChangeAspect="1"/>
          </p:cNvPicPr>
          <p:nvPr/>
        </p:nvPicPr>
        <p:blipFill>
          <a:blip r:embed="rId5"/>
          <a:stretch>
            <a:fillRect/>
          </a:stretch>
        </p:blipFill>
        <p:spPr>
          <a:xfrm>
            <a:off x="1240325" y="2388333"/>
            <a:ext cx="1808042" cy="1846874"/>
          </a:xfrm>
          <a:prstGeom prst="rect">
            <a:avLst/>
          </a:prstGeom>
        </p:spPr>
      </p:pic>
      <p:pic>
        <p:nvPicPr>
          <p:cNvPr id="4" name="Picture 3" descr="A cartoon character with arms and legs&#10;&#10;Description automatically generated">
            <a:extLst>
              <a:ext uri="{FF2B5EF4-FFF2-40B4-BE49-F238E27FC236}">
                <a16:creationId xmlns:a16="http://schemas.microsoft.com/office/drawing/2014/main" id="{C457F3B0-0C61-B41F-EE12-8D2209E46210}"/>
              </a:ext>
            </a:extLst>
          </p:cNvPr>
          <p:cNvPicPr>
            <a:picLocks noChangeAspect="1"/>
          </p:cNvPicPr>
          <p:nvPr/>
        </p:nvPicPr>
        <p:blipFill>
          <a:blip r:embed="rId6"/>
          <a:stretch>
            <a:fillRect/>
          </a:stretch>
        </p:blipFill>
        <p:spPr>
          <a:xfrm>
            <a:off x="3121024" y="2398099"/>
            <a:ext cx="1954335" cy="1885951"/>
          </a:xfrm>
          <a:prstGeom prst="rect">
            <a:avLst/>
          </a:prstGeom>
        </p:spPr>
      </p:pic>
      <p:pic>
        <p:nvPicPr>
          <p:cNvPr id="5" name="Picture 4" descr="A cartoon character of a blue hedgehog&#10;&#10;Description automatically generated">
            <a:extLst>
              <a:ext uri="{FF2B5EF4-FFF2-40B4-BE49-F238E27FC236}">
                <a16:creationId xmlns:a16="http://schemas.microsoft.com/office/drawing/2014/main" id="{27899BC4-2E88-598A-1908-2D59E98E292B}"/>
              </a:ext>
            </a:extLst>
          </p:cNvPr>
          <p:cNvPicPr>
            <a:picLocks noChangeAspect="1"/>
          </p:cNvPicPr>
          <p:nvPr/>
        </p:nvPicPr>
        <p:blipFill>
          <a:blip r:embed="rId7"/>
          <a:stretch>
            <a:fillRect/>
          </a:stretch>
        </p:blipFill>
        <p:spPr>
          <a:xfrm>
            <a:off x="5157786" y="2398100"/>
            <a:ext cx="1886194" cy="1885951"/>
          </a:xfrm>
          <a:prstGeom prst="rect">
            <a:avLst/>
          </a:prstGeom>
        </p:spPr>
      </p:pic>
      <p:pic>
        <p:nvPicPr>
          <p:cNvPr id="6" name="Picture 5" descr="A cartoon of a cat&#10;&#10;Description automatically generated">
            <a:extLst>
              <a:ext uri="{FF2B5EF4-FFF2-40B4-BE49-F238E27FC236}">
                <a16:creationId xmlns:a16="http://schemas.microsoft.com/office/drawing/2014/main" id="{B9477B21-419F-F9B9-7DFB-E22251F249CF}"/>
              </a:ext>
            </a:extLst>
          </p:cNvPr>
          <p:cNvPicPr>
            <a:picLocks noChangeAspect="1"/>
          </p:cNvPicPr>
          <p:nvPr/>
        </p:nvPicPr>
        <p:blipFill>
          <a:blip r:embed="rId8"/>
          <a:stretch>
            <a:fillRect/>
          </a:stretch>
        </p:blipFill>
        <p:spPr>
          <a:xfrm>
            <a:off x="7111756" y="2432173"/>
            <a:ext cx="1915258" cy="1866656"/>
          </a:xfrm>
          <a:prstGeom prst="rect">
            <a:avLst/>
          </a:prstGeom>
        </p:spPr>
      </p:pic>
      <p:pic>
        <p:nvPicPr>
          <p:cNvPr id="9" name="Picture 8" descr="A colorful background with a white text&#10;&#10;Description automatically generated">
            <a:extLst>
              <a:ext uri="{FF2B5EF4-FFF2-40B4-BE49-F238E27FC236}">
                <a16:creationId xmlns:a16="http://schemas.microsoft.com/office/drawing/2014/main" id="{3129D332-F3CC-9D22-F8BB-2E27D6A84823}"/>
              </a:ext>
            </a:extLst>
          </p:cNvPr>
          <p:cNvPicPr>
            <a:picLocks noChangeAspect="1"/>
          </p:cNvPicPr>
          <p:nvPr/>
        </p:nvPicPr>
        <p:blipFill>
          <a:blip r:embed="rId9"/>
          <a:stretch>
            <a:fillRect/>
          </a:stretch>
        </p:blipFill>
        <p:spPr>
          <a:xfrm>
            <a:off x="9085831" y="2432171"/>
            <a:ext cx="1895965" cy="1905734"/>
          </a:xfrm>
          <a:prstGeom prst="rect">
            <a:avLst/>
          </a:prstGeom>
        </p:spPr>
      </p:pic>
    </p:spTree>
    <p:extLst>
      <p:ext uri="{BB962C8B-B14F-4D97-AF65-F5344CB8AC3E}">
        <p14:creationId xmlns:p14="http://schemas.microsoft.com/office/powerpoint/2010/main" val="1836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5"/>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6"/>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7"/>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73546959-CD07-3910-80A4-C574D6DD46D7}"/>
              </a:ext>
            </a:extLst>
          </p:cNvPr>
          <p:cNvSpPr>
            <a:spLocks noGrp="1"/>
          </p:cNvSpPr>
          <p:nvPr>
            <p:ph type="title"/>
          </p:nvPr>
        </p:nvSpPr>
        <p:spPr>
          <a:xfrm>
            <a:off x="558053" y="1306419"/>
            <a:ext cx="10515600" cy="1325563"/>
          </a:xfrm>
        </p:spPr>
        <p:txBody>
          <a:bodyPr/>
          <a:lstStyle/>
          <a:p>
            <a:r>
              <a:rPr lang="en-US">
                <a:solidFill>
                  <a:schemeClr val="bg1"/>
                </a:solidFill>
              </a:rPr>
              <a:t>Purpose</a:t>
            </a:r>
          </a:p>
          <a:p>
            <a:endParaRPr lang="en-US"/>
          </a:p>
        </p:txBody>
      </p:sp>
      <p:sp>
        <p:nvSpPr>
          <p:cNvPr id="6" name="Content Placeholder 2">
            <a:extLst>
              <a:ext uri="{FF2B5EF4-FFF2-40B4-BE49-F238E27FC236}">
                <a16:creationId xmlns:a16="http://schemas.microsoft.com/office/drawing/2014/main" id="{D83DAF73-77FD-5EE3-2D3F-CF6E519CCF26}"/>
              </a:ext>
            </a:extLst>
          </p:cNvPr>
          <p:cNvSpPr>
            <a:spLocks noGrp="1"/>
          </p:cNvSpPr>
          <p:nvPr>
            <p:ph idx="1"/>
          </p:nvPr>
        </p:nvSpPr>
        <p:spPr>
          <a:xfrm>
            <a:off x="558052" y="2217831"/>
            <a:ext cx="5253487" cy="3029044"/>
          </a:xfrm>
        </p:spPr>
        <p:txBody>
          <a:bodyPr vert="horz" lIns="91440" tIns="45720" rIns="91440" bIns="45720" rtlCol="0" anchor="t">
            <a:normAutofit/>
          </a:bodyPr>
          <a:lstStyle/>
          <a:p>
            <a:r>
              <a:rPr lang="en-US" sz="1600">
                <a:solidFill>
                  <a:schemeClr val="bg1"/>
                </a:solidFill>
                <a:ea typeface="+mn-lt"/>
                <a:cs typeface="+mn-lt"/>
              </a:rPr>
              <a:t>We chose this dataset because it offers a comprehensive collection of over 16,000 movies from 1910 to 2024, giving us a large timeline to explore trends in movie ratings, popularity, and the impact of directors. </a:t>
            </a:r>
          </a:p>
          <a:p>
            <a:r>
              <a:rPr lang="en-US" sz="1600">
                <a:solidFill>
                  <a:schemeClr val="bg1"/>
                </a:solidFill>
                <a:ea typeface="+mn-lt"/>
                <a:cs typeface="+mn-lt"/>
              </a:rPr>
              <a:t>By analyzing this data, we can see how ratings and votes have varied across different directors, time periods, and cultural backgrounds. </a:t>
            </a:r>
          </a:p>
          <a:p>
            <a:r>
              <a:rPr lang="en-US" sz="1600">
                <a:solidFill>
                  <a:schemeClr val="bg1"/>
                </a:solidFill>
                <a:ea typeface="+mn-lt"/>
                <a:cs typeface="+mn-lt"/>
              </a:rPr>
              <a:t>Our primary focus is to understand how directorial influence and genres have shaped movie reception over the years.</a:t>
            </a:r>
            <a:endParaRPr lang="en-US" sz="1600">
              <a:solidFill>
                <a:schemeClr val="bg1"/>
              </a:solidFill>
            </a:endParaRPr>
          </a:p>
        </p:txBody>
      </p:sp>
      <p:pic>
        <p:nvPicPr>
          <p:cNvPr id="14" name="Picture 13" descr="A screenshot of a television screen&#10;&#10;Description automatically generated">
            <a:extLst>
              <a:ext uri="{FF2B5EF4-FFF2-40B4-BE49-F238E27FC236}">
                <a16:creationId xmlns:a16="http://schemas.microsoft.com/office/drawing/2014/main" id="{F22A6546-A0C9-8E8A-63E3-75C780067D6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807138" y="2056756"/>
            <a:ext cx="6032499" cy="3351181"/>
          </a:xfrm>
          <a:prstGeom prst="rect">
            <a:avLst/>
          </a:prstGeom>
          <a:ln>
            <a:noFill/>
          </a:ln>
          <a:effectLst>
            <a:softEdge rad="112500"/>
          </a:effectLst>
        </p:spPr>
      </p:pic>
    </p:spTree>
    <p:extLst>
      <p:ext uri="{BB962C8B-B14F-4D97-AF65-F5344CB8AC3E}">
        <p14:creationId xmlns:p14="http://schemas.microsoft.com/office/powerpoint/2010/main" val="679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6" name="Title 1">
            <a:extLst>
              <a:ext uri="{FF2B5EF4-FFF2-40B4-BE49-F238E27FC236}">
                <a16:creationId xmlns:a16="http://schemas.microsoft.com/office/drawing/2014/main" id="{9C4548D2-5F19-57BA-9C69-02528552C436}"/>
              </a:ext>
            </a:extLst>
          </p:cNvPr>
          <p:cNvSpPr>
            <a:spLocks noGrp="1"/>
          </p:cNvSpPr>
          <p:nvPr>
            <p:ph type="title"/>
          </p:nvPr>
        </p:nvSpPr>
        <p:spPr>
          <a:xfrm>
            <a:off x="502024" y="1508125"/>
            <a:ext cx="3220571" cy="866122"/>
          </a:xfrm>
        </p:spPr>
        <p:txBody>
          <a:bodyPr/>
          <a:lstStyle/>
          <a:p>
            <a:r>
              <a:rPr lang="en-US">
                <a:solidFill>
                  <a:schemeClr val="bg1"/>
                </a:solidFill>
              </a:rPr>
              <a:t>Inspiration</a:t>
            </a:r>
          </a:p>
          <a:p>
            <a:endParaRPr lang="en-US"/>
          </a:p>
        </p:txBody>
      </p:sp>
      <p:sp>
        <p:nvSpPr>
          <p:cNvPr id="8" name="Content Placeholder 2">
            <a:extLst>
              <a:ext uri="{FF2B5EF4-FFF2-40B4-BE49-F238E27FC236}">
                <a16:creationId xmlns:a16="http://schemas.microsoft.com/office/drawing/2014/main" id="{0E27D051-C264-2BA6-959D-64D8A83E034C}"/>
              </a:ext>
            </a:extLst>
          </p:cNvPr>
          <p:cNvSpPr>
            <a:spLocks noGrp="1"/>
          </p:cNvSpPr>
          <p:nvPr>
            <p:ph idx="1"/>
          </p:nvPr>
        </p:nvSpPr>
        <p:spPr>
          <a:xfrm>
            <a:off x="502024" y="2173007"/>
            <a:ext cx="4853016" cy="2827338"/>
          </a:xfrm>
        </p:spPr>
        <p:txBody>
          <a:bodyPr vert="horz" lIns="91440" tIns="45720" rIns="91440" bIns="45720" rtlCol="0" anchor="t">
            <a:normAutofit lnSpcReduction="10000"/>
          </a:bodyPr>
          <a:lstStyle/>
          <a:p>
            <a:r>
              <a:rPr lang="en-US" sz="1600">
                <a:solidFill>
                  <a:schemeClr val="bg1"/>
                </a:solidFill>
                <a:ea typeface="+mn-lt"/>
                <a:cs typeface="+mn-lt"/>
              </a:rPr>
              <a:t>For our visualizations, we drew inspiration from several Tableau Public dashboards. </a:t>
            </a:r>
          </a:p>
          <a:p>
            <a:r>
              <a:rPr lang="en-US" sz="1600">
                <a:solidFill>
                  <a:schemeClr val="bg1"/>
                </a:solidFill>
                <a:ea typeface="+mn-lt"/>
                <a:cs typeface="+mn-lt"/>
              </a:rPr>
              <a:t>These examples showcase different approaches to analyzing time-series data and genre trends. </a:t>
            </a:r>
            <a:endParaRPr lang="en-US" sz="1600">
              <a:solidFill>
                <a:schemeClr val="bg1"/>
              </a:solidFill>
            </a:endParaRPr>
          </a:p>
          <a:p>
            <a:r>
              <a:rPr lang="en-US" sz="1600">
                <a:solidFill>
                  <a:schemeClr val="bg1"/>
                </a:solidFill>
                <a:ea typeface="+mn-lt"/>
                <a:cs typeface="+mn-lt"/>
              </a:rPr>
              <a:t>One example helped us understand how to present long-term trends, while others offered ways to visualize ratings and popularity in genres similar to our movie dataset. </a:t>
            </a:r>
            <a:endParaRPr lang="en-US" sz="1600">
              <a:solidFill>
                <a:schemeClr val="bg1"/>
              </a:solidFill>
            </a:endParaRPr>
          </a:p>
          <a:p>
            <a:r>
              <a:rPr lang="en-US" sz="1600">
                <a:solidFill>
                  <a:schemeClr val="bg1"/>
                </a:solidFill>
                <a:ea typeface="+mn-lt"/>
                <a:cs typeface="+mn-lt"/>
              </a:rPr>
              <a:t>These sources guided us in designing dashboards that clearly show the patterns we wanted to explore in our dataset.</a:t>
            </a:r>
            <a:endParaRPr lang="en-US" sz="1400">
              <a:solidFill>
                <a:schemeClr val="bg1"/>
              </a:solidFill>
            </a:endParaRPr>
          </a:p>
        </p:txBody>
      </p:sp>
      <p:pic>
        <p:nvPicPr>
          <p:cNvPr id="13" name="Picture 12" descr="A cartoon character with arms and legs&#10;&#10;Description automatically generated">
            <a:extLst>
              <a:ext uri="{FF2B5EF4-FFF2-40B4-BE49-F238E27FC236}">
                <a16:creationId xmlns:a16="http://schemas.microsoft.com/office/drawing/2014/main" id="{753890CD-DCD5-8FE7-98D1-3C7F049336C0}"/>
              </a:ext>
            </a:extLst>
          </p:cNvPr>
          <p:cNvPicPr>
            <a:picLocks noChangeAspect="1"/>
          </p:cNvPicPr>
          <p:nvPr/>
        </p:nvPicPr>
        <p:blipFill>
          <a:blip r:embed="rId7"/>
          <a:stretch>
            <a:fillRect/>
          </a:stretch>
        </p:blipFill>
        <p:spPr>
          <a:xfrm>
            <a:off x="10875495" y="616363"/>
            <a:ext cx="508777" cy="518834"/>
          </a:xfrm>
          <a:prstGeom prst="rect">
            <a:avLst/>
          </a:prstGeom>
        </p:spPr>
      </p:pic>
      <p:pic>
        <p:nvPicPr>
          <p:cNvPr id="29" name="Picture 28" descr="A person&amp;#39;s feet and a bowl of popcorn&#10;&#10;Description automatically generated">
            <a:extLst>
              <a:ext uri="{FF2B5EF4-FFF2-40B4-BE49-F238E27FC236}">
                <a16:creationId xmlns:a16="http://schemas.microsoft.com/office/drawing/2014/main" id="{C1C3BF3A-6959-1595-64CF-BC5FEA03A7C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174441" y="1937128"/>
            <a:ext cx="4953000" cy="3297506"/>
          </a:xfrm>
          <a:prstGeom prst="rect">
            <a:avLst/>
          </a:prstGeom>
          <a:ln>
            <a:noFill/>
          </a:ln>
          <a:effectLst>
            <a:softEdge rad="112500"/>
          </a:effectLst>
        </p:spPr>
      </p:pic>
    </p:spTree>
    <p:extLst>
      <p:ext uri="{BB962C8B-B14F-4D97-AF65-F5344CB8AC3E}">
        <p14:creationId xmlns:p14="http://schemas.microsoft.com/office/powerpoint/2010/main" val="26152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13" name="Title 1">
            <a:extLst>
              <a:ext uri="{FF2B5EF4-FFF2-40B4-BE49-F238E27FC236}">
                <a16:creationId xmlns:a16="http://schemas.microsoft.com/office/drawing/2014/main" id="{6E8E6165-6E2E-2EEF-1D8B-07676E157FA0}"/>
              </a:ext>
            </a:extLst>
          </p:cNvPr>
          <p:cNvSpPr>
            <a:spLocks noGrp="1"/>
          </p:cNvSpPr>
          <p:nvPr>
            <p:ph type="title"/>
          </p:nvPr>
        </p:nvSpPr>
        <p:spPr>
          <a:xfrm>
            <a:off x="499533" y="1508126"/>
            <a:ext cx="10515600" cy="881063"/>
          </a:xfrm>
        </p:spPr>
        <p:txBody>
          <a:bodyPr/>
          <a:lstStyle/>
          <a:p>
            <a:r>
              <a:rPr lang="en-US" dirty="0">
                <a:solidFill>
                  <a:schemeClr val="bg1"/>
                </a:solidFill>
              </a:rPr>
              <a:t>Design Concepts</a:t>
            </a:r>
          </a:p>
          <a:p>
            <a:endParaRPr lang="en-US"/>
          </a:p>
        </p:txBody>
      </p:sp>
      <p:pic>
        <p:nvPicPr>
          <p:cNvPr id="15" name="Picture 14" descr="A cartoon character of a blue hedgehog&#10;&#10;Description automatically generated">
            <a:extLst>
              <a:ext uri="{FF2B5EF4-FFF2-40B4-BE49-F238E27FC236}">
                <a16:creationId xmlns:a16="http://schemas.microsoft.com/office/drawing/2014/main" id="{0B05822D-07FF-7A79-84D2-5AD65B3E05D5}"/>
              </a:ext>
            </a:extLst>
          </p:cNvPr>
          <p:cNvPicPr>
            <a:picLocks noChangeAspect="1"/>
          </p:cNvPicPr>
          <p:nvPr/>
        </p:nvPicPr>
        <p:blipFill>
          <a:blip r:embed="rId7"/>
          <a:stretch>
            <a:fillRect/>
          </a:stretch>
        </p:blipFill>
        <p:spPr>
          <a:xfrm>
            <a:off x="10872786" y="598934"/>
            <a:ext cx="552694" cy="541868"/>
          </a:xfrm>
          <a:prstGeom prst="rect">
            <a:avLst/>
          </a:prstGeom>
        </p:spPr>
      </p:pic>
      <p:pic>
        <p:nvPicPr>
          <p:cNvPr id="17" name="Picture 16" descr="A cartoon of a cat&#10;&#10;Description automatically generated">
            <a:extLst>
              <a:ext uri="{FF2B5EF4-FFF2-40B4-BE49-F238E27FC236}">
                <a16:creationId xmlns:a16="http://schemas.microsoft.com/office/drawing/2014/main" id="{90C38F3F-17C3-6CC7-9CD4-D2A2E5F8CF08}"/>
              </a:ext>
            </a:extLst>
          </p:cNvPr>
          <p:cNvPicPr>
            <a:picLocks noChangeAspect="1"/>
          </p:cNvPicPr>
          <p:nvPr/>
        </p:nvPicPr>
        <p:blipFill>
          <a:blip r:embed="rId8"/>
          <a:stretch>
            <a:fillRect/>
          </a:stretch>
        </p:blipFill>
        <p:spPr>
          <a:xfrm>
            <a:off x="10868839" y="601257"/>
            <a:ext cx="560591" cy="511990"/>
          </a:xfrm>
          <a:prstGeom prst="rect">
            <a:avLst/>
          </a:prstGeom>
        </p:spPr>
      </p:pic>
      <p:sp>
        <p:nvSpPr>
          <p:cNvPr id="2" name="TextBox 1">
            <a:extLst>
              <a:ext uri="{FF2B5EF4-FFF2-40B4-BE49-F238E27FC236}">
                <a16:creationId xmlns:a16="http://schemas.microsoft.com/office/drawing/2014/main" id="{52A42431-A732-C5F9-369F-9FE2A14C6275}"/>
              </a:ext>
            </a:extLst>
          </p:cNvPr>
          <p:cNvSpPr txBox="1"/>
          <p:nvPr/>
        </p:nvSpPr>
        <p:spPr>
          <a:xfrm>
            <a:off x="507999" y="2190750"/>
            <a:ext cx="11175999" cy="2272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solidFill>
                  <a:schemeClr val="bg1"/>
                </a:solidFill>
              </a:rPr>
              <a:t>Our visualizations were inspired by the clean, bold aesthetic commonly associated with Netflix. </a:t>
            </a:r>
            <a:endParaRPr lang="en-US" dirty="0"/>
          </a:p>
          <a:p>
            <a:pPr marL="285750" indent="-285750">
              <a:lnSpc>
                <a:spcPct val="150000"/>
              </a:lnSpc>
              <a:buFont typeface="Arial"/>
              <a:buChar char="•"/>
            </a:pPr>
            <a:r>
              <a:rPr lang="en-US" sz="1600" dirty="0">
                <a:solidFill>
                  <a:schemeClr val="bg1"/>
                </a:solidFill>
              </a:rPr>
              <a:t>We wanted to create a user-friendly, engaging design that feels modern and sleek, just like the Netflix interface. </a:t>
            </a:r>
          </a:p>
          <a:p>
            <a:pPr marL="285750" indent="-285750">
              <a:lnSpc>
                <a:spcPct val="150000"/>
              </a:lnSpc>
              <a:buFont typeface="Arial"/>
              <a:buChar char="•"/>
            </a:pPr>
            <a:r>
              <a:rPr lang="en-US" sz="1600" dirty="0">
                <a:solidFill>
                  <a:schemeClr val="bg1"/>
                </a:solidFill>
              </a:rPr>
              <a:t>We chose dark, contrasting color palettes to mimic the cinematic feel of the platform. </a:t>
            </a:r>
          </a:p>
          <a:p>
            <a:pPr marL="285750" indent="-285750">
              <a:lnSpc>
                <a:spcPct val="150000"/>
              </a:lnSpc>
              <a:buFont typeface="Arial"/>
              <a:buChar char="•"/>
            </a:pPr>
            <a:r>
              <a:rPr lang="en-US" sz="1600" dirty="0">
                <a:solidFill>
                  <a:schemeClr val="bg1"/>
                </a:solidFill>
              </a:rPr>
              <a:t>For visualizations, we used bubble charts to illustrate the relationship between director ratings and votes, heatmaps to compare director performance, and line, bar, and bubble charts to show the distribution of popular movie genres. </a:t>
            </a:r>
          </a:p>
          <a:p>
            <a:pPr marL="285750" indent="-285750" algn="l">
              <a:lnSpc>
                <a:spcPct val="150000"/>
              </a:lnSpc>
              <a:buFont typeface="Arial"/>
              <a:buChar char="•"/>
            </a:pPr>
            <a:r>
              <a:rPr lang="en-US" sz="1600" dirty="0">
                <a:solidFill>
                  <a:schemeClr val="bg1"/>
                </a:solidFill>
              </a:rPr>
              <a:t>The goal was to make the data visually compelling while maintaining clarity.</a:t>
            </a:r>
          </a:p>
        </p:txBody>
      </p:sp>
      <p:pic>
        <p:nvPicPr>
          <p:cNvPr id="6" name="Picture 5" descr="A close up of a screen&#10;&#10;Description automatically generated">
            <a:extLst>
              <a:ext uri="{FF2B5EF4-FFF2-40B4-BE49-F238E27FC236}">
                <a16:creationId xmlns:a16="http://schemas.microsoft.com/office/drawing/2014/main" id="{0597EB8F-9600-B2F7-8B8F-6D1B94123918}"/>
              </a:ext>
            </a:extLst>
          </p:cNvPr>
          <p:cNvPicPr>
            <a:picLocks noChangeAspect="1"/>
          </p:cNvPicPr>
          <p:nvPr/>
        </p:nvPicPr>
        <p:blipFill>
          <a:blip r:embed="rId9"/>
          <a:srcRect t="88873" r="658" b="144"/>
          <a:stretch/>
        </p:blipFill>
        <p:spPr>
          <a:xfrm>
            <a:off x="1157" y="6105896"/>
            <a:ext cx="12188864" cy="753179"/>
          </a:xfrm>
          <a:prstGeom prst="rect">
            <a:avLst/>
          </a:prstGeom>
        </p:spPr>
      </p:pic>
    </p:spTree>
    <p:extLst>
      <p:ext uri="{BB962C8B-B14F-4D97-AF65-F5344CB8AC3E}">
        <p14:creationId xmlns:p14="http://schemas.microsoft.com/office/powerpoint/2010/main" val="4263720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CD76FFA8-6D60-5C05-CB53-C728B6C5AA38}"/>
              </a:ext>
            </a:extLst>
          </p:cNvPr>
          <p:cNvSpPr>
            <a:spLocks noGrp="1"/>
          </p:cNvSpPr>
          <p:nvPr>
            <p:ph type="title"/>
          </p:nvPr>
        </p:nvSpPr>
        <p:spPr>
          <a:xfrm>
            <a:off x="520700" y="1338791"/>
            <a:ext cx="10515600" cy="1209146"/>
          </a:xfrm>
        </p:spPr>
        <p:txBody>
          <a:bodyPr/>
          <a:lstStyle/>
          <a:p>
            <a:r>
              <a:rPr lang="en-US">
                <a:solidFill>
                  <a:schemeClr val="bg1"/>
                </a:solidFill>
              </a:rPr>
              <a:t>Research Question #1</a:t>
            </a:r>
          </a:p>
          <a:p>
            <a:endParaRPr lang="en-US"/>
          </a:p>
        </p:txBody>
      </p:sp>
      <p:sp>
        <p:nvSpPr>
          <p:cNvPr id="6" name="Content Placeholder 2">
            <a:extLst>
              <a:ext uri="{FF2B5EF4-FFF2-40B4-BE49-F238E27FC236}">
                <a16:creationId xmlns:a16="http://schemas.microsoft.com/office/drawing/2014/main" id="{53251867-A632-55FD-D7F8-6A7B54504BD0}"/>
              </a:ext>
            </a:extLst>
          </p:cNvPr>
          <p:cNvSpPr>
            <a:spLocks noGrp="1"/>
          </p:cNvSpPr>
          <p:nvPr>
            <p:ph idx="1"/>
          </p:nvPr>
        </p:nvSpPr>
        <p:spPr>
          <a:xfrm>
            <a:off x="561212" y="1942362"/>
            <a:ext cx="10601863" cy="738029"/>
          </a:xfrm>
        </p:spPr>
        <p:txBody>
          <a:bodyPr vert="horz" lIns="91440" tIns="45720" rIns="91440" bIns="45720" rtlCol="0" anchor="t">
            <a:normAutofit/>
          </a:bodyPr>
          <a:lstStyle/>
          <a:p>
            <a:r>
              <a:rPr lang="en-US" sz="1800" dirty="0">
                <a:solidFill>
                  <a:schemeClr val="bg1"/>
                </a:solidFill>
                <a:ea typeface="+mn-lt"/>
                <a:cs typeface="+mn-lt"/>
              </a:rPr>
              <a:t>Our analysis focused on two primary research questions: </a:t>
            </a:r>
          </a:p>
          <a:p>
            <a:r>
              <a:rPr lang="en-US" sz="1800" dirty="0">
                <a:solidFill>
                  <a:schemeClr val="bg1"/>
                </a:solidFill>
                <a:ea typeface="+mn-lt"/>
                <a:cs typeface="+mn-lt"/>
              </a:rPr>
              <a:t>First, which directors have the highest average ratings, the most votes, and which is the most "popular"? </a:t>
            </a:r>
            <a:endParaRPr lang="en-US" sz="1800" dirty="0">
              <a:solidFill>
                <a:schemeClr val="bg1"/>
              </a:solidFill>
            </a:endParaRPr>
          </a:p>
        </p:txBody>
      </p:sp>
      <p:pic>
        <p:nvPicPr>
          <p:cNvPr id="8" name="Picture 7" descr="A cartoon character of a blue hedgehog&#10;&#10;Description automatically generated">
            <a:extLst>
              <a:ext uri="{FF2B5EF4-FFF2-40B4-BE49-F238E27FC236}">
                <a16:creationId xmlns:a16="http://schemas.microsoft.com/office/drawing/2014/main" id="{C9809CCE-5C9A-06C9-0060-97A94D8A4C46}"/>
              </a:ext>
            </a:extLst>
          </p:cNvPr>
          <p:cNvPicPr>
            <a:picLocks noChangeAspect="1"/>
          </p:cNvPicPr>
          <p:nvPr/>
        </p:nvPicPr>
        <p:blipFill>
          <a:blip r:embed="rId7"/>
          <a:stretch>
            <a:fillRect/>
          </a:stretch>
        </p:blipFill>
        <p:spPr>
          <a:xfrm>
            <a:off x="10872786" y="598934"/>
            <a:ext cx="552694" cy="541868"/>
          </a:xfrm>
          <a:prstGeom prst="rect">
            <a:avLst/>
          </a:prstGeom>
        </p:spPr>
      </p:pic>
      <p:pic>
        <p:nvPicPr>
          <p:cNvPr id="11" name="Picture 10">
            <a:extLst>
              <a:ext uri="{FF2B5EF4-FFF2-40B4-BE49-F238E27FC236}">
                <a16:creationId xmlns:a16="http://schemas.microsoft.com/office/drawing/2014/main" id="{E4EC661D-2C35-BA05-B278-3DB04236AB0C}"/>
              </a:ext>
            </a:extLst>
          </p:cNvPr>
          <p:cNvPicPr>
            <a:picLocks noChangeAspect="1"/>
          </p:cNvPicPr>
          <p:nvPr/>
        </p:nvPicPr>
        <p:blipFill>
          <a:blip r:embed="rId8"/>
          <a:stretch>
            <a:fillRect/>
          </a:stretch>
        </p:blipFill>
        <p:spPr>
          <a:xfrm>
            <a:off x="790755" y="2914276"/>
            <a:ext cx="5398298" cy="2395296"/>
          </a:xfrm>
          <a:prstGeom prst="rect">
            <a:avLst/>
          </a:prstGeom>
        </p:spPr>
      </p:pic>
      <p:pic>
        <p:nvPicPr>
          <p:cNvPr id="13" name="Picture 12">
            <a:extLst>
              <a:ext uri="{FF2B5EF4-FFF2-40B4-BE49-F238E27FC236}">
                <a16:creationId xmlns:a16="http://schemas.microsoft.com/office/drawing/2014/main" id="{1FCF52D9-082C-32B4-4325-3E772DC3BFF4}"/>
              </a:ext>
            </a:extLst>
          </p:cNvPr>
          <p:cNvPicPr>
            <a:picLocks noChangeAspect="1"/>
          </p:cNvPicPr>
          <p:nvPr/>
        </p:nvPicPr>
        <p:blipFill>
          <a:blip r:embed="rId9"/>
          <a:stretch>
            <a:fillRect/>
          </a:stretch>
        </p:blipFill>
        <p:spPr>
          <a:xfrm>
            <a:off x="5101167" y="5390106"/>
            <a:ext cx="6667500" cy="1242454"/>
          </a:xfrm>
          <a:prstGeom prst="rect">
            <a:avLst/>
          </a:prstGeom>
        </p:spPr>
      </p:pic>
      <p:pic>
        <p:nvPicPr>
          <p:cNvPr id="14" name="Picture 13">
            <a:extLst>
              <a:ext uri="{FF2B5EF4-FFF2-40B4-BE49-F238E27FC236}">
                <a16:creationId xmlns:a16="http://schemas.microsoft.com/office/drawing/2014/main" id="{BAE23389-C877-C5C7-AEBB-3F144862B3CA}"/>
              </a:ext>
            </a:extLst>
          </p:cNvPr>
          <p:cNvPicPr>
            <a:picLocks noChangeAspect="1"/>
          </p:cNvPicPr>
          <p:nvPr/>
        </p:nvPicPr>
        <p:blipFill>
          <a:blip r:embed="rId10"/>
          <a:stretch>
            <a:fillRect/>
          </a:stretch>
        </p:blipFill>
        <p:spPr>
          <a:xfrm>
            <a:off x="6275916" y="2912188"/>
            <a:ext cx="5492751" cy="2398874"/>
          </a:xfrm>
          <a:prstGeom prst="rect">
            <a:avLst/>
          </a:prstGeom>
        </p:spPr>
      </p:pic>
      <p:grpSp>
        <p:nvGrpSpPr>
          <p:cNvPr id="21" name="Group 20">
            <a:extLst>
              <a:ext uri="{FF2B5EF4-FFF2-40B4-BE49-F238E27FC236}">
                <a16:creationId xmlns:a16="http://schemas.microsoft.com/office/drawing/2014/main" id="{7F237AFC-869C-2D8A-804B-AE66C7CCB653}"/>
              </a:ext>
            </a:extLst>
          </p:cNvPr>
          <p:cNvGrpSpPr/>
          <p:nvPr/>
        </p:nvGrpSpPr>
        <p:grpSpPr>
          <a:xfrm>
            <a:off x="1322917" y="5312833"/>
            <a:ext cx="3778249" cy="1439333"/>
            <a:chOff x="635000" y="5312833"/>
            <a:chExt cx="3778249" cy="1439333"/>
          </a:xfrm>
        </p:grpSpPr>
        <p:sp>
          <p:nvSpPr>
            <p:cNvPr id="20" name="Explosion: 8 Points 19">
              <a:extLst>
                <a:ext uri="{FF2B5EF4-FFF2-40B4-BE49-F238E27FC236}">
                  <a16:creationId xmlns:a16="http://schemas.microsoft.com/office/drawing/2014/main" id="{D10C593E-79F9-5128-EFE0-92EE18B686B8}"/>
                </a:ext>
              </a:extLst>
            </p:cNvPr>
            <p:cNvSpPr/>
            <p:nvPr/>
          </p:nvSpPr>
          <p:spPr>
            <a:xfrm>
              <a:off x="635000" y="5312833"/>
              <a:ext cx="3016250" cy="1439333"/>
            </a:xfrm>
            <a:prstGeom prst="irregularSeal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500A23-E065-E3F9-531F-9235F110107D}"/>
                </a:ext>
              </a:extLst>
            </p:cNvPr>
            <p:cNvSpPr txBox="1"/>
            <p:nvPr/>
          </p:nvSpPr>
          <p:spPr>
            <a:xfrm>
              <a:off x="1301750" y="5693833"/>
              <a:ext cx="31114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dirty="0">
                  <a:solidFill>
                    <a:schemeClr val="bg1"/>
                  </a:solidFill>
                </a:rPr>
                <a:t>Christopher Nolan</a:t>
              </a:r>
            </a:p>
            <a:p>
              <a:pPr marL="285750" indent="-285750">
                <a:buFont typeface="Arial"/>
                <a:buChar char="•"/>
              </a:pPr>
              <a:r>
                <a:rPr lang="en-US" sz="1200" dirty="0">
                  <a:solidFill>
                    <a:schemeClr val="bg1"/>
                  </a:solidFill>
                </a:rPr>
                <a:t>Steven Spielberg</a:t>
              </a:r>
            </a:p>
            <a:p>
              <a:pPr marL="285750" indent="-285750">
                <a:buFont typeface="Arial"/>
                <a:buChar char="•"/>
              </a:pPr>
              <a:r>
                <a:rPr lang="en-US" sz="1200" dirty="0">
                  <a:solidFill>
                    <a:schemeClr val="bg1"/>
                  </a:solidFill>
                </a:rPr>
                <a:t>Peter Jackson</a:t>
              </a:r>
            </a:p>
          </p:txBody>
        </p:sp>
      </p:grpSp>
    </p:spTree>
    <p:extLst>
      <p:ext uri="{BB962C8B-B14F-4D97-AF65-F5344CB8AC3E}">
        <p14:creationId xmlns:p14="http://schemas.microsoft.com/office/powerpoint/2010/main" val="157485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2"/>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3"/>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6AFA14BB-EB0A-2E48-0763-F1DB55F547DC}"/>
              </a:ext>
            </a:extLst>
          </p:cNvPr>
          <p:cNvSpPr>
            <a:spLocks noGrp="1"/>
          </p:cNvSpPr>
          <p:nvPr>
            <p:ph type="title"/>
          </p:nvPr>
        </p:nvSpPr>
        <p:spPr>
          <a:xfrm>
            <a:off x="520700" y="1603376"/>
            <a:ext cx="10515600" cy="669397"/>
          </a:xfrm>
        </p:spPr>
        <p:txBody>
          <a:bodyPr vert="horz" lIns="91440" tIns="45720" rIns="91440" bIns="45720" rtlCol="0" anchor="ctr">
            <a:noAutofit/>
          </a:bodyPr>
          <a:lstStyle/>
          <a:p>
            <a:r>
              <a:rPr lang="en-US">
                <a:solidFill>
                  <a:schemeClr val="bg1"/>
                </a:solidFill>
              </a:rPr>
              <a:t>Research Question #2</a:t>
            </a:r>
          </a:p>
          <a:p>
            <a:endParaRPr lang="en-US"/>
          </a:p>
        </p:txBody>
      </p:sp>
      <p:sp>
        <p:nvSpPr>
          <p:cNvPr id="6" name="Content Placeholder 2">
            <a:extLst>
              <a:ext uri="{FF2B5EF4-FFF2-40B4-BE49-F238E27FC236}">
                <a16:creationId xmlns:a16="http://schemas.microsoft.com/office/drawing/2014/main" id="{03805CBD-6CEC-ABAB-0222-2B70E79A74F2}"/>
              </a:ext>
            </a:extLst>
          </p:cNvPr>
          <p:cNvSpPr>
            <a:spLocks noGrp="1"/>
          </p:cNvSpPr>
          <p:nvPr>
            <p:ph idx="1"/>
          </p:nvPr>
        </p:nvSpPr>
        <p:spPr>
          <a:xfrm>
            <a:off x="572592" y="1938970"/>
            <a:ext cx="10515600" cy="2202922"/>
          </a:xfrm>
        </p:spPr>
        <p:txBody>
          <a:bodyPr vert="horz" lIns="91440" tIns="45720" rIns="91440" bIns="45720" rtlCol="0" anchor="t">
            <a:normAutofit/>
          </a:bodyPr>
          <a:lstStyle/>
          <a:p>
            <a:r>
              <a:rPr lang="en-US" sz="1800" dirty="0">
                <a:solidFill>
                  <a:schemeClr val="bg1"/>
                </a:solidFill>
                <a:ea typeface="+mn-lt"/>
                <a:cs typeface="+mn-lt"/>
              </a:rPr>
              <a:t>What are the most popular genres over time, and how do their ratings compare? </a:t>
            </a:r>
          </a:p>
        </p:txBody>
      </p:sp>
      <p:pic>
        <p:nvPicPr>
          <p:cNvPr id="14" name="Picture 13" descr="A red text on a black background&#10;&#10;Description automatically generated">
            <a:extLst>
              <a:ext uri="{FF2B5EF4-FFF2-40B4-BE49-F238E27FC236}">
                <a16:creationId xmlns:a16="http://schemas.microsoft.com/office/drawing/2014/main" id="{D2C12464-B888-CB19-0632-084675763A8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5000"/>
                    </a14:imgEffect>
                  </a14:imgLayer>
                </a14:imgProps>
              </a:ext>
            </a:extLst>
          </a:blip>
          <a:stretch>
            <a:fillRect/>
          </a:stretch>
        </p:blipFill>
        <p:spPr>
          <a:xfrm>
            <a:off x="500063" y="511266"/>
            <a:ext cx="2047875" cy="607300"/>
          </a:xfrm>
          <a:prstGeom prst="rect">
            <a:avLst/>
          </a:prstGeom>
        </p:spPr>
      </p:pic>
      <p:pic>
        <p:nvPicPr>
          <p:cNvPr id="16" name="Picture 15" descr="A cartoon of a cat&#10;&#10;Description automatically generated">
            <a:extLst>
              <a:ext uri="{FF2B5EF4-FFF2-40B4-BE49-F238E27FC236}">
                <a16:creationId xmlns:a16="http://schemas.microsoft.com/office/drawing/2014/main" id="{6EE0C1D2-0A49-ECF2-1D44-16D5CC13CAA9}"/>
              </a:ext>
            </a:extLst>
          </p:cNvPr>
          <p:cNvPicPr>
            <a:picLocks noChangeAspect="1"/>
          </p:cNvPicPr>
          <p:nvPr/>
        </p:nvPicPr>
        <p:blipFill>
          <a:blip r:embed="rId6"/>
          <a:stretch>
            <a:fillRect/>
          </a:stretch>
        </p:blipFill>
        <p:spPr>
          <a:xfrm>
            <a:off x="10837089" y="601257"/>
            <a:ext cx="518258" cy="522573"/>
          </a:xfrm>
          <a:prstGeom prst="rect">
            <a:avLst/>
          </a:prstGeom>
        </p:spPr>
      </p:pic>
      <p:pic>
        <p:nvPicPr>
          <p:cNvPr id="19" name="Picture 18">
            <a:extLst>
              <a:ext uri="{FF2B5EF4-FFF2-40B4-BE49-F238E27FC236}">
                <a16:creationId xmlns:a16="http://schemas.microsoft.com/office/drawing/2014/main" id="{5FF4C8AE-D397-7553-1293-33512C64E026}"/>
              </a:ext>
            </a:extLst>
          </p:cNvPr>
          <p:cNvPicPr>
            <a:picLocks noChangeAspect="1"/>
          </p:cNvPicPr>
          <p:nvPr/>
        </p:nvPicPr>
        <p:blipFill>
          <a:blip r:embed="rId7"/>
          <a:stretch>
            <a:fillRect/>
          </a:stretch>
        </p:blipFill>
        <p:spPr>
          <a:xfrm>
            <a:off x="6787127" y="2351086"/>
            <a:ext cx="2486024" cy="438890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8179212E-A899-E2D2-078A-7553A4771622}"/>
              </a:ext>
            </a:extLst>
          </p:cNvPr>
          <p:cNvPicPr>
            <a:picLocks noChangeAspect="1"/>
          </p:cNvPicPr>
          <p:nvPr/>
        </p:nvPicPr>
        <p:blipFill>
          <a:blip r:embed="rId8"/>
          <a:srcRect t="-1289" r="19181" b="6405"/>
          <a:stretch/>
        </p:blipFill>
        <p:spPr>
          <a:xfrm>
            <a:off x="1524000" y="2275417"/>
            <a:ext cx="4498900" cy="4465207"/>
          </a:xfrm>
          <a:prstGeom prst="rect">
            <a:avLst/>
          </a:prstGeom>
        </p:spPr>
      </p:pic>
    </p:spTree>
    <p:extLst>
      <p:ext uri="{BB962C8B-B14F-4D97-AF65-F5344CB8AC3E}">
        <p14:creationId xmlns:p14="http://schemas.microsoft.com/office/powerpoint/2010/main" val="8256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pic>
        <p:nvPicPr>
          <p:cNvPr id="3" name="Picture 2" descr="A cartoon face with a red mask&#10;&#10;Description automatically generated">
            <a:extLst>
              <a:ext uri="{FF2B5EF4-FFF2-40B4-BE49-F238E27FC236}">
                <a16:creationId xmlns:a16="http://schemas.microsoft.com/office/drawing/2014/main" id="{620E36F0-E02D-0B62-91A8-9C72896CE469}"/>
              </a:ext>
            </a:extLst>
          </p:cNvPr>
          <p:cNvPicPr>
            <a:picLocks noChangeAspect="1"/>
          </p:cNvPicPr>
          <p:nvPr/>
        </p:nvPicPr>
        <p:blipFill>
          <a:blip r:embed="rId6"/>
          <a:stretch>
            <a:fillRect/>
          </a:stretch>
        </p:blipFill>
        <p:spPr>
          <a:xfrm>
            <a:off x="10876044" y="616845"/>
            <a:ext cx="506293" cy="513375"/>
          </a:xfrm>
          <a:prstGeom prst="rect">
            <a:avLst/>
          </a:prstGeom>
        </p:spPr>
      </p:pic>
      <p:sp>
        <p:nvSpPr>
          <p:cNvPr id="4" name="Title 1">
            <a:extLst>
              <a:ext uri="{FF2B5EF4-FFF2-40B4-BE49-F238E27FC236}">
                <a16:creationId xmlns:a16="http://schemas.microsoft.com/office/drawing/2014/main" id="{BD9D08F5-6038-CB9C-17E3-A9D2BEA9E2C8}"/>
              </a:ext>
            </a:extLst>
          </p:cNvPr>
          <p:cNvSpPr>
            <a:spLocks noGrp="1"/>
          </p:cNvSpPr>
          <p:nvPr>
            <p:ph type="title"/>
          </p:nvPr>
        </p:nvSpPr>
        <p:spPr>
          <a:xfrm>
            <a:off x="563034" y="1328208"/>
            <a:ext cx="10515600" cy="1325563"/>
          </a:xfrm>
        </p:spPr>
        <p:txBody>
          <a:bodyPr/>
          <a:lstStyle/>
          <a:p>
            <a:r>
              <a:rPr lang="en-US" dirty="0">
                <a:solidFill>
                  <a:schemeClr val="bg1"/>
                </a:solidFill>
              </a:rPr>
              <a:t>LIVE DEMO</a:t>
            </a:r>
          </a:p>
          <a:p>
            <a:endParaRPr lang="en-US"/>
          </a:p>
        </p:txBody>
      </p:sp>
      <p:sp>
        <p:nvSpPr>
          <p:cNvPr id="6" name="Content Placeholder 2">
            <a:extLst>
              <a:ext uri="{FF2B5EF4-FFF2-40B4-BE49-F238E27FC236}">
                <a16:creationId xmlns:a16="http://schemas.microsoft.com/office/drawing/2014/main" id="{80951F0A-493F-C95E-7CB3-6A1814168FDA}"/>
              </a:ext>
            </a:extLst>
          </p:cNvPr>
          <p:cNvSpPr>
            <a:spLocks noGrp="1"/>
          </p:cNvSpPr>
          <p:nvPr>
            <p:ph idx="1"/>
          </p:nvPr>
        </p:nvSpPr>
        <p:spPr>
          <a:xfrm>
            <a:off x="563034" y="2788708"/>
            <a:ext cx="10515600" cy="2827338"/>
          </a:xfrm>
        </p:spPr>
        <p:txBody>
          <a:bodyPr vert="horz" lIns="91440" tIns="45720" rIns="91440" bIns="45720" rtlCol="0" anchor="t">
            <a:normAutofit/>
          </a:bodyPr>
          <a:lstStyle/>
          <a:p>
            <a:endParaRPr lang="en-US" sz="1100">
              <a:solidFill>
                <a:schemeClr val="bg1"/>
              </a:solidFill>
            </a:endParaRPr>
          </a:p>
          <a:p>
            <a:r>
              <a:rPr lang="en-US" dirty="0">
                <a:solidFill>
                  <a:schemeClr val="bg1"/>
                </a:solidFill>
              </a:rPr>
              <a:t>Walk us through all the html pages of your application</a:t>
            </a:r>
          </a:p>
          <a:p>
            <a:r>
              <a:rPr lang="en-US" dirty="0">
                <a:solidFill>
                  <a:schemeClr val="bg1"/>
                </a:solidFill>
              </a:rPr>
              <a:t>Show us how live ML page performs</a:t>
            </a:r>
          </a:p>
          <a:p>
            <a:r>
              <a:rPr lang="en-US" dirty="0">
                <a:solidFill>
                  <a:schemeClr val="bg1"/>
                </a:solidFill>
              </a:rPr>
              <a:t>Show us your BI visuals</a:t>
            </a:r>
          </a:p>
          <a:p>
            <a:r>
              <a:rPr lang="en-US" dirty="0">
                <a:solidFill>
                  <a:schemeClr val="bg1"/>
                </a:solidFill>
              </a:rPr>
              <a:t>How does this answer your research questions?</a:t>
            </a:r>
          </a:p>
          <a:p>
            <a:endParaRPr lang="en-US" dirty="0">
              <a:solidFill>
                <a:schemeClr val="bg1"/>
              </a:solidFill>
            </a:endParaRPr>
          </a:p>
          <a:p>
            <a:endParaRPr lang="en-US" dirty="0">
              <a:solidFill>
                <a:schemeClr val="bg1"/>
              </a:solidFill>
            </a:endParaRPr>
          </a:p>
          <a:p>
            <a:endParaRPr lang="en-US"/>
          </a:p>
        </p:txBody>
      </p:sp>
      <p:pic>
        <p:nvPicPr>
          <p:cNvPr id="8" name="Picture 7" descr="A colorful background with a white text&#10;&#10;Description automatically generated">
            <a:extLst>
              <a:ext uri="{FF2B5EF4-FFF2-40B4-BE49-F238E27FC236}">
                <a16:creationId xmlns:a16="http://schemas.microsoft.com/office/drawing/2014/main" id="{8EDD6CBD-C817-DCE3-41AF-498FC1B5E0AC}"/>
              </a:ext>
            </a:extLst>
          </p:cNvPr>
          <p:cNvPicPr>
            <a:picLocks noChangeAspect="1"/>
          </p:cNvPicPr>
          <p:nvPr/>
        </p:nvPicPr>
        <p:blipFill>
          <a:blip r:embed="rId7"/>
          <a:stretch>
            <a:fillRect/>
          </a:stretch>
        </p:blipFill>
        <p:spPr>
          <a:xfrm>
            <a:off x="10884997" y="611837"/>
            <a:ext cx="498965" cy="519318"/>
          </a:xfrm>
          <a:prstGeom prst="rect">
            <a:avLst/>
          </a:prstGeom>
        </p:spPr>
      </p:pic>
    </p:spTree>
    <p:extLst>
      <p:ext uri="{BB962C8B-B14F-4D97-AF65-F5344CB8AC3E}">
        <p14:creationId xmlns:p14="http://schemas.microsoft.com/office/powerpoint/2010/main" val="216819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text on a black background&#10;&#10;Description automatically generated">
            <a:extLst>
              <a:ext uri="{FF2B5EF4-FFF2-40B4-BE49-F238E27FC236}">
                <a16:creationId xmlns:a16="http://schemas.microsoft.com/office/drawing/2014/main" id="{9619230F-463F-E28A-A19D-A99CA2FEC8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Lst>
          </a:blip>
          <a:stretch>
            <a:fillRect/>
          </a:stretch>
        </p:blipFill>
        <p:spPr>
          <a:xfrm>
            <a:off x="500063" y="500683"/>
            <a:ext cx="2047875" cy="607300"/>
          </a:xfrm>
          <a:prstGeom prst="rect">
            <a:avLst/>
          </a:prstGeom>
        </p:spPr>
      </p:pic>
      <p:pic>
        <p:nvPicPr>
          <p:cNvPr id="10" name="Picture 9">
            <a:extLst>
              <a:ext uri="{FF2B5EF4-FFF2-40B4-BE49-F238E27FC236}">
                <a16:creationId xmlns:a16="http://schemas.microsoft.com/office/drawing/2014/main" id="{89EE9E6A-6BFC-58D0-BEA7-A1C49B29A47C}"/>
              </a:ext>
            </a:extLst>
          </p:cNvPr>
          <p:cNvPicPr>
            <a:picLocks noChangeAspect="1"/>
          </p:cNvPicPr>
          <p:nvPr/>
        </p:nvPicPr>
        <p:blipFill>
          <a:blip r:embed="rId4"/>
          <a:stretch>
            <a:fillRect/>
          </a:stretch>
        </p:blipFill>
        <p:spPr>
          <a:xfrm>
            <a:off x="2550583" y="693168"/>
            <a:ext cx="11250084" cy="433998"/>
          </a:xfrm>
          <a:prstGeom prst="rect">
            <a:avLst/>
          </a:prstGeom>
        </p:spPr>
      </p:pic>
      <p:pic>
        <p:nvPicPr>
          <p:cNvPr id="12" name="Picture 11" descr="A group on a black background&#10;&#10;Description automatically generated">
            <a:extLst>
              <a:ext uri="{FF2B5EF4-FFF2-40B4-BE49-F238E27FC236}">
                <a16:creationId xmlns:a16="http://schemas.microsoft.com/office/drawing/2014/main" id="{5DF28C49-F5D8-7CB2-1C75-76D1DD7C3C3F}"/>
              </a:ext>
            </a:extLst>
          </p:cNvPr>
          <p:cNvPicPr>
            <a:picLocks noChangeAspect="1"/>
          </p:cNvPicPr>
          <p:nvPr/>
        </p:nvPicPr>
        <p:blipFill>
          <a:blip r:embed="rId5"/>
          <a:stretch>
            <a:fillRect/>
          </a:stretch>
        </p:blipFill>
        <p:spPr>
          <a:xfrm>
            <a:off x="9271000" y="695854"/>
            <a:ext cx="1460500" cy="449792"/>
          </a:xfrm>
          <a:prstGeom prst="rect">
            <a:avLst/>
          </a:prstGeom>
        </p:spPr>
      </p:pic>
      <p:sp>
        <p:nvSpPr>
          <p:cNvPr id="4" name="Title 1">
            <a:extLst>
              <a:ext uri="{FF2B5EF4-FFF2-40B4-BE49-F238E27FC236}">
                <a16:creationId xmlns:a16="http://schemas.microsoft.com/office/drawing/2014/main" id="{FD042849-23EE-BDB4-5B77-9DF3695D518D}"/>
              </a:ext>
            </a:extLst>
          </p:cNvPr>
          <p:cNvSpPr>
            <a:spLocks noGrp="1"/>
          </p:cNvSpPr>
          <p:nvPr>
            <p:ph type="title"/>
          </p:nvPr>
        </p:nvSpPr>
        <p:spPr>
          <a:xfrm>
            <a:off x="520700" y="1338791"/>
            <a:ext cx="10515600" cy="1325563"/>
          </a:xfrm>
        </p:spPr>
        <p:txBody>
          <a:bodyPr/>
          <a:lstStyle/>
          <a:p>
            <a:r>
              <a:rPr lang="en-US">
                <a:solidFill>
                  <a:schemeClr val="bg1"/>
                </a:solidFill>
              </a:rPr>
              <a:t>Conclusions</a:t>
            </a:r>
          </a:p>
          <a:p>
            <a:endParaRPr lang="en-US"/>
          </a:p>
        </p:txBody>
      </p:sp>
      <p:sp>
        <p:nvSpPr>
          <p:cNvPr id="6" name="Content Placeholder 2">
            <a:extLst>
              <a:ext uri="{FF2B5EF4-FFF2-40B4-BE49-F238E27FC236}">
                <a16:creationId xmlns:a16="http://schemas.microsoft.com/office/drawing/2014/main" id="{1DF9DA9E-10FB-B333-2938-F4D569AB339E}"/>
              </a:ext>
            </a:extLst>
          </p:cNvPr>
          <p:cNvSpPr>
            <a:spLocks noGrp="1"/>
          </p:cNvSpPr>
          <p:nvPr>
            <p:ph idx="1"/>
          </p:nvPr>
        </p:nvSpPr>
        <p:spPr>
          <a:xfrm>
            <a:off x="499533" y="2090208"/>
            <a:ext cx="11669184" cy="2679172"/>
          </a:xfrm>
        </p:spPr>
        <p:txBody>
          <a:bodyPr vert="horz" lIns="91440" tIns="45720" rIns="91440" bIns="45720" rtlCol="0" anchor="t">
            <a:normAutofit/>
          </a:bodyPr>
          <a:lstStyle/>
          <a:p>
            <a:r>
              <a:rPr lang="en-US" sz="1800">
                <a:solidFill>
                  <a:schemeClr val="bg1"/>
                </a:solidFill>
                <a:ea typeface="+mn-lt"/>
                <a:cs typeface="+mn-lt"/>
              </a:rPr>
              <a:t>From our analysis, we found that directors with higher average ratings often also receive more votes, suggesting that audience engagement is linked to perceived quality. </a:t>
            </a:r>
          </a:p>
          <a:p>
            <a:r>
              <a:rPr lang="en-US" sz="1800">
                <a:solidFill>
                  <a:schemeClr val="bg1"/>
                </a:solidFill>
                <a:ea typeface="+mn-lt"/>
                <a:cs typeface="+mn-lt"/>
              </a:rPr>
              <a:t>We also saw that certain genres have remained consistently popular, while others have fluctuated over time. </a:t>
            </a:r>
          </a:p>
          <a:p>
            <a:r>
              <a:rPr lang="en-US" sz="1800">
                <a:solidFill>
                  <a:schemeClr val="bg1"/>
                </a:solidFill>
                <a:ea typeface="+mn-lt"/>
                <a:cs typeface="+mn-lt"/>
              </a:rPr>
              <a:t>Additionally, cultural factors and the availability of platforms like IMDb and Rotten Tomatoes have influenced which directors and movies receive the most attention. </a:t>
            </a:r>
          </a:p>
          <a:p>
            <a:r>
              <a:rPr lang="en-US" sz="1800">
                <a:solidFill>
                  <a:schemeClr val="bg1"/>
                </a:solidFill>
                <a:ea typeface="+mn-lt"/>
                <a:cs typeface="+mn-lt"/>
              </a:rPr>
              <a:t>This suggests that both quality and accessibility play a role in how movies are rated and remembered.</a:t>
            </a:r>
            <a:endParaRPr lang="en-US" sz="1800">
              <a:solidFill>
                <a:schemeClr val="bg1"/>
              </a:solidFill>
            </a:endParaRPr>
          </a:p>
        </p:txBody>
      </p:sp>
      <p:pic>
        <p:nvPicPr>
          <p:cNvPr id="13" name="Picture 12" descr="有关netflix公司, 一對, 一起的免费素材图片">
            <a:extLst>
              <a:ext uri="{FF2B5EF4-FFF2-40B4-BE49-F238E27FC236}">
                <a16:creationId xmlns:a16="http://schemas.microsoft.com/office/drawing/2014/main" id="{D5FB90B8-7E5F-AFAB-329C-56466FD1E665}"/>
              </a:ext>
            </a:extLst>
          </p:cNvPr>
          <p:cNvPicPr>
            <a:picLocks noChangeAspect="1"/>
          </p:cNvPicPr>
          <p:nvPr/>
        </p:nvPicPr>
        <p:blipFill>
          <a:blip r:embed="rId6"/>
          <a:stretch>
            <a:fillRect/>
          </a:stretch>
        </p:blipFill>
        <p:spPr>
          <a:xfrm>
            <a:off x="3280833" y="4119879"/>
            <a:ext cx="4995334" cy="2608158"/>
          </a:xfrm>
          <a:prstGeom prst="rect">
            <a:avLst/>
          </a:prstGeom>
          <a:ln>
            <a:noFill/>
          </a:ln>
          <a:effectLst>
            <a:softEdge rad="112500"/>
          </a:effectLst>
        </p:spPr>
      </p:pic>
      <p:pic>
        <p:nvPicPr>
          <p:cNvPr id="17" name="Picture 16" descr="A cartoon character with arms and legs&#10;&#10;Description automatically generated">
            <a:extLst>
              <a:ext uri="{FF2B5EF4-FFF2-40B4-BE49-F238E27FC236}">
                <a16:creationId xmlns:a16="http://schemas.microsoft.com/office/drawing/2014/main" id="{19CA9D0C-D4A1-F49D-3C44-5635437A30C5}"/>
              </a:ext>
            </a:extLst>
          </p:cNvPr>
          <p:cNvPicPr>
            <a:picLocks noChangeAspect="1"/>
          </p:cNvPicPr>
          <p:nvPr/>
        </p:nvPicPr>
        <p:blipFill>
          <a:blip r:embed="rId7"/>
          <a:stretch>
            <a:fillRect/>
          </a:stretch>
        </p:blipFill>
        <p:spPr>
          <a:xfrm>
            <a:off x="10875495" y="616363"/>
            <a:ext cx="508777" cy="518834"/>
          </a:xfrm>
          <a:prstGeom prst="rect">
            <a:avLst/>
          </a:prstGeom>
        </p:spPr>
      </p:pic>
    </p:spTree>
    <p:extLst>
      <p:ext uri="{BB962C8B-B14F-4D97-AF65-F5344CB8AC3E}">
        <p14:creationId xmlns:p14="http://schemas.microsoft.com/office/powerpoint/2010/main" val="2293221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Purpose </vt:lpstr>
      <vt:lpstr>Inspiration </vt:lpstr>
      <vt:lpstr>Design Concepts </vt:lpstr>
      <vt:lpstr>Research Question #1 </vt:lpstr>
      <vt:lpstr>Research Question #2 </vt:lpstr>
      <vt:lpstr>LIVE DEMO </vt:lpstr>
      <vt:lpstr>Conclusions </vt:lpstr>
      <vt:lpstr>limitations/bias </vt:lpstr>
      <vt:lpstr>Future Work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Montemayor</dc:creator>
  <cp:revision>111</cp:revision>
  <dcterms:created xsi:type="dcterms:W3CDTF">2024-10-01T01:34:05Z</dcterms:created>
  <dcterms:modified xsi:type="dcterms:W3CDTF">2024-10-03T04:57:59Z</dcterms:modified>
</cp:coreProperties>
</file>